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clrMode="bw" frameSlides="1"/>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34578" autoAdjust="0"/>
    <p:restoredTop sz="86420" autoAdjust="0"/>
  </p:normalViewPr>
  <p:slideViewPr>
    <p:cSldViewPr>
      <p:cViewPr varScale="1">
        <p:scale>
          <a:sx n="112" d="100"/>
          <a:sy n="112" d="100"/>
        </p:scale>
        <p:origin x="2274" y="96"/>
      </p:cViewPr>
      <p:guideLst>
        <p:guide orient="horz" pos="2160"/>
        <p:guide pos="2880"/>
      </p:guideLst>
    </p:cSldViewPr>
  </p:slideViewPr>
  <p:outlineViewPr>
    <p:cViewPr>
      <p:scale>
        <a:sx n="33" d="100"/>
        <a:sy n="33" d="100"/>
      </p:scale>
      <p:origin x="240" y="9888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F1BA046-1396-4861-B6E6-1B12EFD54E5D}" type="datetimeFigureOut">
              <a:rPr lang="en-US" smtClean="0"/>
              <a:pPr/>
              <a:t>12/2/2024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CF47DD4-8143-4FEB-86A1-E41F74CD526E}" type="slidenum">
              <a:rPr lang="en-US" smtClean="0"/>
              <a:pPr/>
              <a:t>‹#›</a:t>
            </a:fld>
            <a:endParaRPr lang="en-US"/>
          </a:p>
        </p:txBody>
      </p:sp>
    </p:spTree>
    <p:extLst>
      <p:ext uri="{BB962C8B-B14F-4D97-AF65-F5344CB8AC3E}">
        <p14:creationId xmlns:p14="http://schemas.microsoft.com/office/powerpoint/2010/main" val="304026941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086600" cy="1470025"/>
          </a:xfrm>
        </p:spPr>
        <p:txBody>
          <a:bodyPr/>
          <a:lstStyle>
            <a:lvl1pPr algn="r">
              <a:defRPr>
                <a:solidFill>
                  <a:schemeClr val="tx1"/>
                </a:solidFill>
              </a:defRPr>
            </a:lvl1pPr>
          </a:lstStyle>
          <a:p>
            <a:r>
              <a:rPr lang="en-US"/>
              <a:t>Click to edit Master title style</a:t>
            </a:r>
            <a:endParaRPr/>
          </a:p>
        </p:txBody>
      </p:sp>
      <p:sp>
        <p:nvSpPr>
          <p:cNvPr id="3" name="Subtitle 2"/>
          <p:cNvSpPr>
            <a:spLocks noGrp="1"/>
          </p:cNvSpPr>
          <p:nvPr>
            <p:ph type="subTitle" idx="1"/>
          </p:nvPr>
        </p:nvSpPr>
        <p:spPr>
          <a:xfrm>
            <a:off x="3352800" y="2946400"/>
            <a:ext cx="4432300" cy="1752600"/>
          </a:xfrm>
        </p:spPr>
        <p:txBody>
          <a:bodyPr anchor="ctr" anchorCtr="0">
            <a:normAutofit/>
            <a:scene3d>
              <a:camera prst="orthographicFront"/>
              <a:lightRig rig="threePt" dir="t"/>
            </a:scene3d>
            <a:sp3d extrusionH="25400"/>
          </a:bodyPr>
          <a:lstStyle>
            <a:lvl1pPr marL="0" indent="0" algn="ctr">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a:xfrm>
            <a:off x="6477000" y="6521824"/>
            <a:ext cx="2133600" cy="259976"/>
          </a:xfrm>
        </p:spPr>
        <p:txBody>
          <a:bodyPr/>
          <a:lstStyle>
            <a:lvl1pPr algn="r">
              <a:defRPr/>
            </a:lvl1pPr>
          </a:lstStyle>
          <a:p>
            <a:fld id="{AFBA220A-5A73-4A14-9825-D486DD7E4C88}" type="datetimeFigureOut">
              <a:rPr lang="en-US" smtClean="0"/>
              <a:pPr/>
              <a:t>12/2/2024</a:t>
            </a:fld>
            <a:endParaRPr lang="en-US"/>
          </a:p>
        </p:txBody>
      </p:sp>
      <p:sp>
        <p:nvSpPr>
          <p:cNvPr id="5" name="Footer Placeholder 4"/>
          <p:cNvSpPr>
            <a:spLocks noGrp="1"/>
          </p:cNvSpPr>
          <p:nvPr>
            <p:ph type="ftr" sz="quarter" idx="11"/>
          </p:nvPr>
        </p:nvSpPr>
        <p:spPr>
          <a:xfrm>
            <a:off x="3124200" y="6521824"/>
            <a:ext cx="2895600" cy="259976"/>
          </a:xfrm>
        </p:spPr>
        <p:txBody>
          <a:bodyPr/>
          <a:lstStyle/>
          <a:p>
            <a:endParaRPr lang="en-US"/>
          </a:p>
        </p:txBody>
      </p:sp>
      <p:sp>
        <p:nvSpPr>
          <p:cNvPr id="6" name="Slide Number Placeholder 5"/>
          <p:cNvSpPr>
            <a:spLocks noGrp="1"/>
          </p:cNvSpPr>
          <p:nvPr>
            <p:ph type="sldNum" sz="quarter" idx="12"/>
          </p:nvPr>
        </p:nvSpPr>
        <p:spPr>
          <a:xfrm>
            <a:off x="8534400" y="6293224"/>
            <a:ext cx="609600" cy="259976"/>
          </a:xfrm>
        </p:spPr>
        <p:txBody>
          <a:bodyPr/>
          <a:lstStyle>
            <a:lvl1pPr algn="ctr">
              <a:defRPr/>
            </a:lvl1pPr>
          </a:lstStyle>
          <a:p>
            <a:fld id="{699A2713-858E-4BB4-85E9-C12F4E363D04}" type="slidenum">
              <a:rPr lang="en-US" smtClean="0"/>
              <a:pPr/>
              <a:t>‹#›</a:t>
            </a:fld>
            <a:endParaRPr lang="en-US"/>
          </a:p>
        </p:txBody>
      </p:sp>
      <p:grpSp>
        <p:nvGrpSpPr>
          <p:cNvPr id="7" name="Group 6"/>
          <p:cNvGrpSpPr/>
          <p:nvPr/>
        </p:nvGrpSpPr>
        <p:grpSpPr>
          <a:xfrm>
            <a:off x="685798" y="0"/>
            <a:ext cx="8001004" cy="7950200"/>
            <a:chOff x="685798" y="0"/>
            <a:chExt cx="8001004" cy="7950200"/>
          </a:xfrm>
        </p:grpSpPr>
        <p:sp>
          <p:nvSpPr>
            <p:cNvPr id="8" name="Pie 7"/>
            <p:cNvSpPr/>
            <p:nvPr/>
          </p:nvSpPr>
          <p:spPr>
            <a:xfrm flipH="1" flipV="1">
              <a:off x="1257300" y="5778500"/>
              <a:ext cx="2171700" cy="2171700"/>
            </a:xfrm>
            <a:prstGeom prst="pie">
              <a:avLst>
                <a:gd name="adj1" fmla="val 0"/>
                <a:gd name="adj2" fmla="val 10800000"/>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nvGrpSpPr>
            <p:cNvPr id="9" name="Group 52"/>
            <p:cNvGrpSpPr/>
            <p:nvPr/>
          </p:nvGrpSpPr>
          <p:grpSpPr>
            <a:xfrm>
              <a:off x="685798" y="0"/>
              <a:ext cx="8001004" cy="6855714"/>
              <a:chOff x="685798" y="0"/>
              <a:chExt cx="8001004" cy="6855714"/>
            </a:xfrm>
          </p:grpSpPr>
          <p:sp>
            <p:nvSpPr>
              <p:cNvPr id="10" name="Freeform 9"/>
              <p:cNvSpPr/>
              <p:nvPr/>
            </p:nvSpPr>
            <p:spPr>
              <a:xfrm>
                <a:off x="685798" y="5880101"/>
                <a:ext cx="1143001" cy="975613"/>
              </a:xfrm>
              <a:custGeom>
                <a:avLst/>
                <a:gdLst>
                  <a:gd name="connsiteX0" fmla="*/ 0 w 1143000"/>
                  <a:gd name="connsiteY0" fmla="*/ 571500 h 1143000"/>
                  <a:gd name="connsiteX1" fmla="*/ 167389 w 1143000"/>
                  <a:gd name="connsiteY1" fmla="*/ 167389 h 1143000"/>
                  <a:gd name="connsiteX2" fmla="*/ 571501 w 1143000"/>
                  <a:gd name="connsiteY2" fmla="*/ 1 h 1143000"/>
                  <a:gd name="connsiteX3" fmla="*/ 975612 w 1143000"/>
                  <a:gd name="connsiteY3" fmla="*/ 167390 h 1143000"/>
                  <a:gd name="connsiteX4" fmla="*/ 1143000 w 1143000"/>
                  <a:gd name="connsiteY4" fmla="*/ 571502 h 1143000"/>
                  <a:gd name="connsiteX5" fmla="*/ 975611 w 1143000"/>
                  <a:gd name="connsiteY5" fmla="*/ 975614 h 1143000"/>
                  <a:gd name="connsiteX6" fmla="*/ 571499 w 1143000"/>
                  <a:gd name="connsiteY6" fmla="*/ 1143002 h 1143000"/>
                  <a:gd name="connsiteX7" fmla="*/ 167387 w 1143000"/>
                  <a:gd name="connsiteY7" fmla="*/ 975613 h 1143000"/>
                  <a:gd name="connsiteX8" fmla="*/ -1 w 1143000"/>
                  <a:gd name="connsiteY8" fmla="*/ 571501 h 1143000"/>
                  <a:gd name="connsiteX9" fmla="*/ 0 w 1143000"/>
                  <a:gd name="connsiteY9" fmla="*/ 571500 h 1143000"/>
                  <a:gd name="connsiteX0" fmla="*/ 1 w 1143001"/>
                  <a:gd name="connsiteY0" fmla="*/ 571499 h 1042965"/>
                  <a:gd name="connsiteX1" fmla="*/ 167390 w 1143001"/>
                  <a:gd name="connsiteY1" fmla="*/ 167388 h 1042965"/>
                  <a:gd name="connsiteX2" fmla="*/ 571502 w 1143001"/>
                  <a:gd name="connsiteY2" fmla="*/ 0 h 1042965"/>
                  <a:gd name="connsiteX3" fmla="*/ 975613 w 1143001"/>
                  <a:gd name="connsiteY3" fmla="*/ 167389 h 1042965"/>
                  <a:gd name="connsiteX4" fmla="*/ 1143001 w 1143001"/>
                  <a:gd name="connsiteY4" fmla="*/ 571501 h 1042965"/>
                  <a:gd name="connsiteX5" fmla="*/ 975612 w 1143001"/>
                  <a:gd name="connsiteY5" fmla="*/ 975613 h 1042965"/>
                  <a:gd name="connsiteX6" fmla="*/ 167388 w 1143001"/>
                  <a:gd name="connsiteY6" fmla="*/ 975612 h 1042965"/>
                  <a:gd name="connsiteX7" fmla="*/ 0 w 1143001"/>
                  <a:gd name="connsiteY7" fmla="*/ 571500 h 1042965"/>
                  <a:gd name="connsiteX8" fmla="*/ 1 w 1143001"/>
                  <a:gd name="connsiteY8" fmla="*/ 571499 h 1042965"/>
                  <a:gd name="connsiteX0" fmla="*/ 1 w 1143001"/>
                  <a:gd name="connsiteY0" fmla="*/ 571499 h 975613"/>
                  <a:gd name="connsiteX1" fmla="*/ 167390 w 1143001"/>
                  <a:gd name="connsiteY1" fmla="*/ 167388 h 975613"/>
                  <a:gd name="connsiteX2" fmla="*/ 571502 w 1143001"/>
                  <a:gd name="connsiteY2" fmla="*/ 0 h 975613"/>
                  <a:gd name="connsiteX3" fmla="*/ 975613 w 1143001"/>
                  <a:gd name="connsiteY3" fmla="*/ 167389 h 975613"/>
                  <a:gd name="connsiteX4" fmla="*/ 1143001 w 1143001"/>
                  <a:gd name="connsiteY4" fmla="*/ 571501 h 975613"/>
                  <a:gd name="connsiteX5" fmla="*/ 975612 w 1143001"/>
                  <a:gd name="connsiteY5" fmla="*/ 975613 h 975613"/>
                  <a:gd name="connsiteX6" fmla="*/ 167388 w 1143001"/>
                  <a:gd name="connsiteY6" fmla="*/ 975612 h 975613"/>
                  <a:gd name="connsiteX7" fmla="*/ 0 w 1143001"/>
                  <a:gd name="connsiteY7" fmla="*/ 571500 h 975613"/>
                  <a:gd name="connsiteX8" fmla="*/ 1 w 1143001"/>
                  <a:gd name="connsiteY8" fmla="*/ 571499 h 975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3001" h="975613">
                    <a:moveTo>
                      <a:pt x="1" y="571499"/>
                    </a:moveTo>
                    <a:cubicBezTo>
                      <a:pt x="1" y="419928"/>
                      <a:pt x="60213" y="274564"/>
                      <a:pt x="167390" y="167388"/>
                    </a:cubicBezTo>
                    <a:cubicBezTo>
                      <a:pt x="274567" y="60211"/>
                      <a:pt x="419931" y="0"/>
                      <a:pt x="571502" y="0"/>
                    </a:cubicBezTo>
                    <a:cubicBezTo>
                      <a:pt x="723073" y="0"/>
                      <a:pt x="868437" y="60212"/>
                      <a:pt x="975613" y="167389"/>
                    </a:cubicBezTo>
                    <a:cubicBezTo>
                      <a:pt x="1082790" y="274566"/>
                      <a:pt x="1143001" y="419930"/>
                      <a:pt x="1143001" y="571501"/>
                    </a:cubicBezTo>
                    <a:cubicBezTo>
                      <a:pt x="1143001" y="723072"/>
                      <a:pt x="1138214" y="908261"/>
                      <a:pt x="975612" y="975613"/>
                    </a:cubicBezTo>
                    <a:lnTo>
                      <a:pt x="167388" y="975612"/>
                    </a:lnTo>
                    <a:cubicBezTo>
                      <a:pt x="60211" y="868435"/>
                      <a:pt x="0" y="723071"/>
                      <a:pt x="0" y="571500"/>
                    </a:cubicBezTo>
                    <a:lnTo>
                      <a:pt x="1" y="571499"/>
                    </a:lnTo>
                    <a:close/>
                  </a:path>
                </a:pathLst>
              </a:cu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Oval 10"/>
              <p:cNvSpPr/>
              <p:nvPr/>
            </p:nvSpPr>
            <p:spPr>
              <a:xfrm>
                <a:off x="2590800" y="51816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Oval 11"/>
              <p:cNvSpPr/>
              <p:nvPr/>
            </p:nvSpPr>
            <p:spPr>
              <a:xfrm>
                <a:off x="838200" y="57912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p:nvSpPr>
            <p:spPr>
              <a:xfrm>
                <a:off x="2362200" y="594360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1676400" y="56261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Oval 14"/>
              <p:cNvSpPr/>
              <p:nvPr/>
            </p:nvSpPr>
            <p:spPr>
              <a:xfrm>
                <a:off x="1981200" y="53340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Oval 15"/>
              <p:cNvSpPr/>
              <p:nvPr/>
            </p:nvSpPr>
            <p:spPr>
              <a:xfrm>
                <a:off x="1943100" y="55626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7" name="Oval 16"/>
              <p:cNvSpPr/>
              <p:nvPr/>
            </p:nvSpPr>
            <p:spPr>
              <a:xfrm>
                <a:off x="2362200" y="502920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Oval 17"/>
              <p:cNvSpPr/>
              <p:nvPr/>
            </p:nvSpPr>
            <p:spPr>
              <a:xfrm>
                <a:off x="3009900" y="441960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Oval 18"/>
              <p:cNvSpPr/>
              <p:nvPr/>
            </p:nvSpPr>
            <p:spPr>
              <a:xfrm>
                <a:off x="2971800" y="46482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0" name="Oval 19"/>
              <p:cNvSpPr/>
              <p:nvPr/>
            </p:nvSpPr>
            <p:spPr>
              <a:xfrm>
                <a:off x="3314700" y="47244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1" name="Oval 20"/>
              <p:cNvSpPr/>
              <p:nvPr/>
            </p:nvSpPr>
            <p:spPr>
              <a:xfrm>
                <a:off x="3619500" y="50292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Oval 21"/>
              <p:cNvSpPr/>
              <p:nvPr/>
            </p:nvSpPr>
            <p:spPr>
              <a:xfrm>
                <a:off x="1384300" y="54864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3" name="Oval 22"/>
              <p:cNvSpPr/>
              <p:nvPr/>
            </p:nvSpPr>
            <p:spPr>
              <a:xfrm>
                <a:off x="3505200" y="52578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4" name="Oval 23"/>
              <p:cNvSpPr/>
              <p:nvPr/>
            </p:nvSpPr>
            <p:spPr>
              <a:xfrm>
                <a:off x="1295400" y="56642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5" name="Oval 24"/>
              <p:cNvSpPr/>
              <p:nvPr/>
            </p:nvSpPr>
            <p:spPr>
              <a:xfrm>
                <a:off x="1447800" y="55118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6" name="Oval 25"/>
              <p:cNvSpPr/>
              <p:nvPr/>
            </p:nvSpPr>
            <p:spPr>
              <a:xfrm>
                <a:off x="1600200" y="54864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7" name="Oval 26"/>
              <p:cNvSpPr/>
              <p:nvPr/>
            </p:nvSpPr>
            <p:spPr>
              <a:xfrm>
                <a:off x="3352800" y="5943600"/>
                <a:ext cx="533400" cy="533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8" name="Freeform 27"/>
              <p:cNvSpPr/>
              <p:nvPr/>
            </p:nvSpPr>
            <p:spPr>
              <a:xfrm flipV="1">
                <a:off x="5486400" y="0"/>
                <a:ext cx="1143001" cy="975613"/>
              </a:xfrm>
              <a:custGeom>
                <a:avLst/>
                <a:gdLst>
                  <a:gd name="connsiteX0" fmla="*/ 0 w 1143000"/>
                  <a:gd name="connsiteY0" fmla="*/ 571500 h 1143000"/>
                  <a:gd name="connsiteX1" fmla="*/ 167389 w 1143000"/>
                  <a:gd name="connsiteY1" fmla="*/ 167389 h 1143000"/>
                  <a:gd name="connsiteX2" fmla="*/ 571501 w 1143000"/>
                  <a:gd name="connsiteY2" fmla="*/ 1 h 1143000"/>
                  <a:gd name="connsiteX3" fmla="*/ 975612 w 1143000"/>
                  <a:gd name="connsiteY3" fmla="*/ 167390 h 1143000"/>
                  <a:gd name="connsiteX4" fmla="*/ 1143000 w 1143000"/>
                  <a:gd name="connsiteY4" fmla="*/ 571502 h 1143000"/>
                  <a:gd name="connsiteX5" fmla="*/ 975611 w 1143000"/>
                  <a:gd name="connsiteY5" fmla="*/ 975614 h 1143000"/>
                  <a:gd name="connsiteX6" fmla="*/ 571499 w 1143000"/>
                  <a:gd name="connsiteY6" fmla="*/ 1143002 h 1143000"/>
                  <a:gd name="connsiteX7" fmla="*/ 167387 w 1143000"/>
                  <a:gd name="connsiteY7" fmla="*/ 975613 h 1143000"/>
                  <a:gd name="connsiteX8" fmla="*/ -1 w 1143000"/>
                  <a:gd name="connsiteY8" fmla="*/ 571501 h 1143000"/>
                  <a:gd name="connsiteX9" fmla="*/ 0 w 1143000"/>
                  <a:gd name="connsiteY9" fmla="*/ 571500 h 1143000"/>
                  <a:gd name="connsiteX0" fmla="*/ 1 w 1143001"/>
                  <a:gd name="connsiteY0" fmla="*/ 571499 h 1042965"/>
                  <a:gd name="connsiteX1" fmla="*/ 167390 w 1143001"/>
                  <a:gd name="connsiteY1" fmla="*/ 167388 h 1042965"/>
                  <a:gd name="connsiteX2" fmla="*/ 571502 w 1143001"/>
                  <a:gd name="connsiteY2" fmla="*/ 0 h 1042965"/>
                  <a:gd name="connsiteX3" fmla="*/ 975613 w 1143001"/>
                  <a:gd name="connsiteY3" fmla="*/ 167389 h 1042965"/>
                  <a:gd name="connsiteX4" fmla="*/ 1143001 w 1143001"/>
                  <a:gd name="connsiteY4" fmla="*/ 571501 h 1042965"/>
                  <a:gd name="connsiteX5" fmla="*/ 975612 w 1143001"/>
                  <a:gd name="connsiteY5" fmla="*/ 975613 h 1042965"/>
                  <a:gd name="connsiteX6" fmla="*/ 167388 w 1143001"/>
                  <a:gd name="connsiteY6" fmla="*/ 975612 h 1042965"/>
                  <a:gd name="connsiteX7" fmla="*/ 0 w 1143001"/>
                  <a:gd name="connsiteY7" fmla="*/ 571500 h 1042965"/>
                  <a:gd name="connsiteX8" fmla="*/ 1 w 1143001"/>
                  <a:gd name="connsiteY8" fmla="*/ 571499 h 1042965"/>
                  <a:gd name="connsiteX0" fmla="*/ 1 w 1143001"/>
                  <a:gd name="connsiteY0" fmla="*/ 571499 h 975613"/>
                  <a:gd name="connsiteX1" fmla="*/ 167390 w 1143001"/>
                  <a:gd name="connsiteY1" fmla="*/ 167388 h 975613"/>
                  <a:gd name="connsiteX2" fmla="*/ 571502 w 1143001"/>
                  <a:gd name="connsiteY2" fmla="*/ 0 h 975613"/>
                  <a:gd name="connsiteX3" fmla="*/ 975613 w 1143001"/>
                  <a:gd name="connsiteY3" fmla="*/ 167389 h 975613"/>
                  <a:gd name="connsiteX4" fmla="*/ 1143001 w 1143001"/>
                  <a:gd name="connsiteY4" fmla="*/ 571501 h 975613"/>
                  <a:gd name="connsiteX5" fmla="*/ 975612 w 1143001"/>
                  <a:gd name="connsiteY5" fmla="*/ 975613 h 975613"/>
                  <a:gd name="connsiteX6" fmla="*/ 167388 w 1143001"/>
                  <a:gd name="connsiteY6" fmla="*/ 975612 h 975613"/>
                  <a:gd name="connsiteX7" fmla="*/ 0 w 1143001"/>
                  <a:gd name="connsiteY7" fmla="*/ 571500 h 975613"/>
                  <a:gd name="connsiteX8" fmla="*/ 1 w 1143001"/>
                  <a:gd name="connsiteY8" fmla="*/ 571499 h 975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3001" h="975613">
                    <a:moveTo>
                      <a:pt x="1" y="571499"/>
                    </a:moveTo>
                    <a:cubicBezTo>
                      <a:pt x="1" y="419928"/>
                      <a:pt x="60213" y="274564"/>
                      <a:pt x="167390" y="167388"/>
                    </a:cubicBezTo>
                    <a:cubicBezTo>
                      <a:pt x="274567" y="60211"/>
                      <a:pt x="419931" y="0"/>
                      <a:pt x="571502" y="0"/>
                    </a:cubicBezTo>
                    <a:cubicBezTo>
                      <a:pt x="723073" y="0"/>
                      <a:pt x="868437" y="60212"/>
                      <a:pt x="975613" y="167389"/>
                    </a:cubicBezTo>
                    <a:cubicBezTo>
                      <a:pt x="1082790" y="274566"/>
                      <a:pt x="1143001" y="419930"/>
                      <a:pt x="1143001" y="571501"/>
                    </a:cubicBezTo>
                    <a:cubicBezTo>
                      <a:pt x="1143001" y="723072"/>
                      <a:pt x="1138214" y="908261"/>
                      <a:pt x="975612" y="975613"/>
                    </a:cubicBezTo>
                    <a:lnTo>
                      <a:pt x="167388" y="975612"/>
                    </a:lnTo>
                    <a:cubicBezTo>
                      <a:pt x="60211" y="868435"/>
                      <a:pt x="0" y="723071"/>
                      <a:pt x="0" y="571500"/>
                    </a:cubicBezTo>
                    <a:lnTo>
                      <a:pt x="1" y="571499"/>
                    </a:lnTo>
                    <a:close/>
                  </a:path>
                </a:pathLst>
              </a:cu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9" name="Oval 28"/>
              <p:cNvSpPr/>
              <p:nvPr/>
            </p:nvSpPr>
            <p:spPr>
              <a:xfrm flipV="1">
                <a:off x="7391402" y="759714"/>
                <a:ext cx="914400" cy="9144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0" name="Oval 29"/>
              <p:cNvSpPr/>
              <p:nvPr/>
            </p:nvSpPr>
            <p:spPr>
              <a:xfrm flipV="1">
                <a:off x="5638802" y="607314"/>
                <a:ext cx="457200" cy="457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1" name="Oval 30"/>
              <p:cNvSpPr/>
              <p:nvPr/>
            </p:nvSpPr>
            <p:spPr>
              <a:xfrm flipV="1">
                <a:off x="7162802" y="150114"/>
                <a:ext cx="762000" cy="762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2" name="Oval 31"/>
              <p:cNvSpPr/>
              <p:nvPr/>
            </p:nvSpPr>
            <p:spPr>
              <a:xfrm flipV="1">
                <a:off x="6477002" y="772414"/>
                <a:ext cx="457200" cy="457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3" name="Oval 32"/>
              <p:cNvSpPr/>
              <p:nvPr/>
            </p:nvSpPr>
            <p:spPr>
              <a:xfrm flipV="1">
                <a:off x="6781802" y="1166114"/>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4" name="Oval 33"/>
              <p:cNvSpPr/>
              <p:nvPr/>
            </p:nvSpPr>
            <p:spPr>
              <a:xfrm flipV="1">
                <a:off x="6743702" y="861314"/>
                <a:ext cx="431800" cy="431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5" name="Oval 34"/>
              <p:cNvSpPr/>
              <p:nvPr/>
            </p:nvSpPr>
            <p:spPr>
              <a:xfrm flipV="1">
                <a:off x="7162802" y="1064514"/>
                <a:ext cx="762000" cy="762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6" name="Oval 35"/>
              <p:cNvSpPr/>
              <p:nvPr/>
            </p:nvSpPr>
            <p:spPr>
              <a:xfrm flipV="1">
                <a:off x="7810502" y="2080514"/>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7" name="Oval 36"/>
              <p:cNvSpPr/>
              <p:nvPr/>
            </p:nvSpPr>
            <p:spPr>
              <a:xfrm flipV="1">
                <a:off x="7772402" y="1775714"/>
                <a:ext cx="431800" cy="431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8" name="Oval 37"/>
              <p:cNvSpPr/>
              <p:nvPr/>
            </p:nvSpPr>
            <p:spPr>
              <a:xfrm flipV="1">
                <a:off x="8115302" y="1928114"/>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9" name="Oval 38"/>
              <p:cNvSpPr/>
              <p:nvPr/>
            </p:nvSpPr>
            <p:spPr>
              <a:xfrm flipV="1">
                <a:off x="8420102" y="1623314"/>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0" name="Oval 39"/>
              <p:cNvSpPr/>
              <p:nvPr/>
            </p:nvSpPr>
            <p:spPr>
              <a:xfrm flipV="1">
                <a:off x="6184902" y="1242314"/>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1" name="Oval 40"/>
              <p:cNvSpPr/>
              <p:nvPr/>
            </p:nvSpPr>
            <p:spPr>
              <a:xfrm flipV="1">
                <a:off x="8305802" y="1394714"/>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2" name="Oval 41"/>
              <p:cNvSpPr/>
              <p:nvPr/>
            </p:nvSpPr>
            <p:spPr>
              <a:xfrm flipV="1">
                <a:off x="6096002" y="1064514"/>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43" name="Oval 42"/>
              <p:cNvSpPr/>
              <p:nvPr/>
            </p:nvSpPr>
            <p:spPr>
              <a:xfrm flipV="1">
                <a:off x="6248402" y="1216914"/>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44" name="Oval 43"/>
              <p:cNvSpPr/>
              <p:nvPr/>
            </p:nvSpPr>
            <p:spPr>
              <a:xfrm flipV="1">
                <a:off x="6400802" y="1242314"/>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5" name="Oval 44"/>
              <p:cNvSpPr/>
              <p:nvPr/>
            </p:nvSpPr>
            <p:spPr>
              <a:xfrm flipV="1">
                <a:off x="8153402" y="378714"/>
                <a:ext cx="533400" cy="533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grpSp>
      <p:sp>
        <p:nvSpPr>
          <p:cNvPr id="46" name="Oval 45"/>
          <p:cNvSpPr/>
          <p:nvPr/>
        </p:nvSpPr>
        <p:spPr>
          <a:xfrm>
            <a:off x="8636000" y="6589059"/>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47" name="Oval 46"/>
          <p:cNvSpPr/>
          <p:nvPr/>
        </p:nvSpPr>
        <p:spPr>
          <a:xfrm>
            <a:off x="8788400" y="6589059"/>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48" name="Oval 47"/>
          <p:cNvSpPr/>
          <p:nvPr/>
        </p:nvSpPr>
        <p:spPr>
          <a:xfrm>
            <a:off x="8940800" y="6589059"/>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Tree>
  </p:cSld>
  <p:clrMapOvr>
    <a:masterClrMapping/>
  </p:clrMapOvr>
  <p:transition spd="slow" advClick="0" advTm="14062">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2 Pictures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2133600" cy="3048000"/>
          </a:xfrm>
          <a:noFill/>
          <a:ln>
            <a:noFill/>
          </a:ln>
          <a:scene3d>
            <a:camera prst="orthographicFront"/>
            <a:lightRig rig="threePt" dir="t"/>
          </a:scene3d>
          <a:sp3d>
            <a:bevelT w="12700" h="12700"/>
          </a:sp3d>
        </p:spPr>
        <p:txBody>
          <a:bodyPr anchor="b">
            <a:noAutofit/>
          </a:bodyPr>
          <a:lstStyle>
            <a:lvl1pPr algn="l">
              <a:defRPr sz="4000" kern="1200" spc="200" baseline="0">
                <a:solidFill>
                  <a:schemeClr val="tx1"/>
                </a:solidFill>
                <a:effectLst/>
                <a:latin typeface="+mj-lt"/>
                <a:ea typeface="+mj-ea"/>
                <a:cs typeface="+mj-cs"/>
              </a:defRPr>
            </a:lvl1pPr>
          </a:lstStyle>
          <a:p>
            <a:r>
              <a:rPr lang="en-US"/>
              <a:t>Click to edit Master title style</a:t>
            </a:r>
            <a:endParaRPr/>
          </a:p>
        </p:txBody>
      </p:sp>
      <p:sp>
        <p:nvSpPr>
          <p:cNvPr id="4" name="Text Placeholder 3"/>
          <p:cNvSpPr>
            <a:spLocks noGrp="1"/>
          </p:cNvSpPr>
          <p:nvPr>
            <p:ph type="body" sz="half" idx="2"/>
          </p:nvPr>
        </p:nvSpPr>
        <p:spPr>
          <a:xfrm>
            <a:off x="457200" y="4648200"/>
            <a:ext cx="3200400" cy="1524000"/>
          </a:xfrm>
        </p:spPr>
        <p:txBody>
          <a:bodyPr lIns="0" rIns="0">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FBA220A-5A73-4A14-9825-D486DD7E4C88}" type="datetimeFigureOut">
              <a:rPr lang="en-US" smtClean="0"/>
              <a:pPr/>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9A2713-858E-4BB4-85E9-C12F4E363D04}" type="slidenum">
              <a:rPr lang="en-US" smtClean="0"/>
              <a:pPr/>
              <a:t>‹#›</a:t>
            </a:fld>
            <a:endParaRPr lang="en-US"/>
          </a:p>
        </p:txBody>
      </p:sp>
      <p:grpSp>
        <p:nvGrpSpPr>
          <p:cNvPr id="3" name="Group 21"/>
          <p:cNvGrpSpPr/>
          <p:nvPr/>
        </p:nvGrpSpPr>
        <p:grpSpPr>
          <a:xfrm>
            <a:off x="3775364" y="2133600"/>
            <a:ext cx="5368636" cy="4724400"/>
            <a:chOff x="0" y="0"/>
            <a:chExt cx="2222500" cy="1955800"/>
          </a:xfrm>
        </p:grpSpPr>
        <p:sp>
          <p:nvSpPr>
            <p:cNvPr id="8" name="Oval 7"/>
            <p:cNvSpPr/>
            <p:nvPr/>
          </p:nvSpPr>
          <p:spPr>
            <a:xfrm>
              <a:off x="685800" y="1524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Oval 8"/>
            <p:cNvSpPr/>
            <p:nvPr/>
          </p:nvSpPr>
          <p:spPr>
            <a:xfrm>
              <a:off x="381000" y="12065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685800" y="9144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Oval 10"/>
            <p:cNvSpPr/>
            <p:nvPr/>
          </p:nvSpPr>
          <p:spPr>
            <a:xfrm>
              <a:off x="647700" y="11430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Oval 11"/>
            <p:cNvSpPr/>
            <p:nvPr/>
          </p:nvSpPr>
          <p:spPr>
            <a:xfrm>
              <a:off x="457200" y="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p:nvSpPr>
          <p:spPr>
            <a:xfrm>
              <a:off x="1714500" y="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1676400" y="2286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Oval 14"/>
            <p:cNvSpPr/>
            <p:nvPr/>
          </p:nvSpPr>
          <p:spPr>
            <a:xfrm>
              <a:off x="2019300" y="3048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Oval 15"/>
            <p:cNvSpPr/>
            <p:nvPr/>
          </p:nvSpPr>
          <p:spPr>
            <a:xfrm>
              <a:off x="1028700" y="15240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Oval 16"/>
            <p:cNvSpPr/>
            <p:nvPr/>
          </p:nvSpPr>
          <p:spPr>
            <a:xfrm>
              <a:off x="889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Oval 17"/>
            <p:cNvSpPr/>
            <p:nvPr/>
          </p:nvSpPr>
          <p:spPr>
            <a:xfrm>
              <a:off x="914400" y="17526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Oval 18"/>
            <p:cNvSpPr/>
            <p:nvPr/>
          </p:nvSpPr>
          <p:spPr>
            <a:xfrm>
              <a:off x="0" y="12446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Oval 19"/>
            <p:cNvSpPr/>
            <p:nvPr/>
          </p:nvSpPr>
          <p:spPr>
            <a:xfrm>
              <a:off x="152400" y="10922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1" name="Oval 20"/>
            <p:cNvSpPr/>
            <p:nvPr/>
          </p:nvSpPr>
          <p:spPr>
            <a:xfrm>
              <a:off x="3048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4" name="Picture Placeholder 2"/>
          <p:cNvSpPr>
            <a:spLocks noGrp="1"/>
          </p:cNvSpPr>
          <p:nvPr>
            <p:ph type="pic" idx="1"/>
          </p:nvPr>
        </p:nvSpPr>
        <p:spPr>
          <a:xfrm>
            <a:off x="5638800" y="838200"/>
            <a:ext cx="2514600" cy="25146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25400"/>
          </a:bodyP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25" name="Picture Placeholder 2"/>
          <p:cNvSpPr>
            <a:spLocks noGrp="1"/>
          </p:cNvSpPr>
          <p:nvPr>
            <p:ph type="pic" idx="13"/>
          </p:nvPr>
        </p:nvSpPr>
        <p:spPr>
          <a:xfrm>
            <a:off x="3810000" y="2362200"/>
            <a:ext cx="2514600" cy="25146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25400"/>
          </a:bodyP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Tree>
  </p:cSld>
  <p:clrMapOvr>
    <a:masterClrMapping/>
  </p:clrMapOvr>
  <p:transition spd="slow" advClick="0" advTm="14062">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3 Pictures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2133600" cy="3048000"/>
          </a:xfrm>
          <a:noFill/>
          <a:ln>
            <a:noFill/>
          </a:ln>
          <a:scene3d>
            <a:camera prst="orthographicFront"/>
            <a:lightRig rig="threePt" dir="t"/>
          </a:scene3d>
          <a:sp3d>
            <a:bevelT w="12700" h="12700"/>
          </a:sp3d>
        </p:spPr>
        <p:txBody>
          <a:bodyPr anchor="b">
            <a:noAutofit/>
          </a:bodyPr>
          <a:lstStyle>
            <a:lvl1pPr algn="l">
              <a:defRPr sz="4000" kern="1200" spc="200" baseline="0">
                <a:solidFill>
                  <a:schemeClr val="tx1"/>
                </a:solidFill>
                <a:effectLst/>
                <a:latin typeface="+mj-lt"/>
                <a:ea typeface="+mj-ea"/>
                <a:cs typeface="+mj-cs"/>
              </a:defRPr>
            </a:lvl1pPr>
          </a:lstStyle>
          <a:p>
            <a:r>
              <a:rPr lang="en-US"/>
              <a:t>Click to edit Master title style</a:t>
            </a:r>
            <a:endParaRPr/>
          </a:p>
        </p:txBody>
      </p:sp>
      <p:sp>
        <p:nvSpPr>
          <p:cNvPr id="4" name="Text Placeholder 3"/>
          <p:cNvSpPr>
            <a:spLocks noGrp="1"/>
          </p:cNvSpPr>
          <p:nvPr>
            <p:ph type="body" sz="half" idx="2"/>
          </p:nvPr>
        </p:nvSpPr>
        <p:spPr>
          <a:xfrm>
            <a:off x="457200" y="4648200"/>
            <a:ext cx="3200400" cy="1524000"/>
          </a:xfrm>
        </p:spPr>
        <p:txBody>
          <a:bodyPr lIns="0" rIns="0">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FBA220A-5A73-4A14-9825-D486DD7E4C88}" type="datetimeFigureOut">
              <a:rPr lang="en-US" smtClean="0"/>
              <a:pPr/>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9A2713-858E-4BB4-85E9-C12F4E363D04}" type="slidenum">
              <a:rPr lang="en-US" smtClean="0"/>
              <a:pPr/>
              <a:t>‹#›</a:t>
            </a:fld>
            <a:endParaRPr lang="en-US"/>
          </a:p>
        </p:txBody>
      </p:sp>
      <p:grpSp>
        <p:nvGrpSpPr>
          <p:cNvPr id="3" name="Group 21"/>
          <p:cNvGrpSpPr/>
          <p:nvPr/>
        </p:nvGrpSpPr>
        <p:grpSpPr>
          <a:xfrm>
            <a:off x="3775364" y="2133600"/>
            <a:ext cx="5368636" cy="4724400"/>
            <a:chOff x="0" y="0"/>
            <a:chExt cx="2222500" cy="1955800"/>
          </a:xfrm>
        </p:grpSpPr>
        <p:sp>
          <p:nvSpPr>
            <p:cNvPr id="8" name="Oval 7"/>
            <p:cNvSpPr/>
            <p:nvPr/>
          </p:nvSpPr>
          <p:spPr>
            <a:xfrm>
              <a:off x="685800" y="1524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Oval 8"/>
            <p:cNvSpPr/>
            <p:nvPr/>
          </p:nvSpPr>
          <p:spPr>
            <a:xfrm>
              <a:off x="381000" y="12065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685800" y="9144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Oval 10"/>
            <p:cNvSpPr/>
            <p:nvPr/>
          </p:nvSpPr>
          <p:spPr>
            <a:xfrm>
              <a:off x="647700" y="11430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Oval 11"/>
            <p:cNvSpPr/>
            <p:nvPr/>
          </p:nvSpPr>
          <p:spPr>
            <a:xfrm>
              <a:off x="457200" y="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p:nvSpPr>
          <p:spPr>
            <a:xfrm>
              <a:off x="1714500" y="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1676400" y="2286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Oval 14"/>
            <p:cNvSpPr/>
            <p:nvPr/>
          </p:nvSpPr>
          <p:spPr>
            <a:xfrm>
              <a:off x="2019300" y="3048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Oval 15"/>
            <p:cNvSpPr/>
            <p:nvPr/>
          </p:nvSpPr>
          <p:spPr>
            <a:xfrm>
              <a:off x="1028700" y="15240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Oval 16"/>
            <p:cNvSpPr/>
            <p:nvPr/>
          </p:nvSpPr>
          <p:spPr>
            <a:xfrm>
              <a:off x="889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Oval 17"/>
            <p:cNvSpPr/>
            <p:nvPr/>
          </p:nvSpPr>
          <p:spPr>
            <a:xfrm>
              <a:off x="914400" y="17526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Oval 18"/>
            <p:cNvSpPr/>
            <p:nvPr/>
          </p:nvSpPr>
          <p:spPr>
            <a:xfrm>
              <a:off x="0" y="12446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Oval 19"/>
            <p:cNvSpPr/>
            <p:nvPr/>
          </p:nvSpPr>
          <p:spPr>
            <a:xfrm>
              <a:off x="152400" y="10922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1" name="Oval 20"/>
            <p:cNvSpPr/>
            <p:nvPr/>
          </p:nvSpPr>
          <p:spPr>
            <a:xfrm>
              <a:off x="3048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2" name="Picture Placeholder 2"/>
          <p:cNvSpPr>
            <a:spLocks noGrp="1"/>
          </p:cNvSpPr>
          <p:nvPr>
            <p:ph type="pic" idx="1"/>
          </p:nvPr>
        </p:nvSpPr>
        <p:spPr>
          <a:xfrm>
            <a:off x="5715000" y="76200"/>
            <a:ext cx="2514600" cy="25146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25400"/>
          </a:bodyP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23" name="Picture Placeholder 2"/>
          <p:cNvSpPr>
            <a:spLocks noGrp="1"/>
          </p:cNvSpPr>
          <p:nvPr>
            <p:ph type="pic" idx="13"/>
          </p:nvPr>
        </p:nvSpPr>
        <p:spPr>
          <a:xfrm>
            <a:off x="3810000" y="2362200"/>
            <a:ext cx="2514600" cy="25146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25400"/>
          </a:bodyP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24" name="Picture Placeholder 2"/>
          <p:cNvSpPr>
            <a:spLocks noGrp="1"/>
          </p:cNvSpPr>
          <p:nvPr>
            <p:ph type="pic" idx="14"/>
          </p:nvPr>
        </p:nvSpPr>
        <p:spPr>
          <a:xfrm>
            <a:off x="2667000" y="381000"/>
            <a:ext cx="2514600" cy="25146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25400"/>
          </a:bodyP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Tree>
  </p:cSld>
  <p:clrMapOvr>
    <a:masterClrMapping/>
  </p:clrMapOvr>
  <p:transition spd="slow" advClick="0" advTm="14062">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AFBA220A-5A73-4A14-9825-D486DD7E4C88}" type="datetimeFigureOut">
              <a:rPr lang="en-US" smtClean="0"/>
              <a:pPr/>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9A2713-858E-4BB4-85E9-C12F4E363D04}" type="slidenum">
              <a:rPr lang="en-US" smtClean="0"/>
              <a:pPr/>
              <a:t>‹#›</a:t>
            </a:fld>
            <a:endParaRPr lang="en-US"/>
          </a:p>
        </p:txBody>
      </p:sp>
    </p:spTree>
  </p:cSld>
  <p:clrMapOvr>
    <a:masterClrMapping/>
  </p:clrMapOvr>
  <p:transition spd="slow" advClick="0" advTm="14062">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6096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AFBA220A-5A73-4A14-9825-D486DD7E4C88}" type="datetimeFigureOut">
              <a:rPr lang="en-US" smtClean="0"/>
              <a:pPr/>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9A2713-858E-4BB4-85E9-C12F4E363D04}" type="slidenum">
              <a:rPr lang="en-US" smtClean="0"/>
              <a:pPr/>
              <a:t>‹#›</a:t>
            </a:fld>
            <a:endParaRPr lang="en-US"/>
          </a:p>
        </p:txBody>
      </p:sp>
    </p:spTree>
  </p:cSld>
  <p:clrMapOvr>
    <a:masterClrMapping/>
  </p:clrMapOvr>
  <p:transition spd="slow" advClick="0" advTm="14062">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AFBA220A-5A73-4A14-9825-D486DD7E4C88}" type="datetimeFigureOut">
              <a:rPr lang="en-US" smtClean="0"/>
              <a:pPr/>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9A2713-858E-4BB4-85E9-C12F4E363D04}" type="slidenum">
              <a:rPr lang="en-US" smtClean="0"/>
              <a:pPr/>
              <a:t>‹#›</a:t>
            </a:fld>
            <a:endParaRPr lang="en-US"/>
          </a:p>
        </p:txBody>
      </p:sp>
    </p:spTree>
  </p:cSld>
  <p:clrMapOvr>
    <a:masterClrMapping/>
  </p:clrMapOvr>
  <p:transition spd="slow" advClick="0" advTm="14062">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FBA220A-5A73-4A14-9825-D486DD7E4C88}" type="datetimeFigureOut">
              <a:rPr lang="en-US" smtClean="0"/>
              <a:pPr/>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9A2713-858E-4BB4-85E9-C12F4E363D04}" type="slidenum">
              <a:rPr lang="en-US" smtClean="0"/>
              <a:pPr/>
              <a:t>‹#›</a:t>
            </a:fld>
            <a:endParaRPr lang="en-US"/>
          </a:p>
        </p:txBody>
      </p:sp>
      <p:grpSp>
        <p:nvGrpSpPr>
          <p:cNvPr id="7" name="Group 6"/>
          <p:cNvGrpSpPr/>
          <p:nvPr/>
        </p:nvGrpSpPr>
        <p:grpSpPr>
          <a:xfrm>
            <a:off x="4592782" y="2133600"/>
            <a:ext cx="3865418" cy="4172197"/>
            <a:chOff x="0" y="0"/>
            <a:chExt cx="1600200" cy="1727200"/>
          </a:xfrm>
        </p:grpSpPr>
        <p:sp>
          <p:nvSpPr>
            <p:cNvPr id="8" name="Oval 7"/>
            <p:cNvSpPr/>
            <p:nvPr/>
          </p:nvSpPr>
          <p:spPr>
            <a:xfrm>
              <a:off x="685800" y="1524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Oval 8"/>
            <p:cNvSpPr/>
            <p:nvPr/>
          </p:nvSpPr>
          <p:spPr>
            <a:xfrm>
              <a:off x="381000" y="12065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685800" y="9144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Oval 10"/>
            <p:cNvSpPr/>
            <p:nvPr/>
          </p:nvSpPr>
          <p:spPr>
            <a:xfrm>
              <a:off x="647700" y="11430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Oval 11"/>
            <p:cNvSpPr/>
            <p:nvPr/>
          </p:nvSpPr>
          <p:spPr>
            <a:xfrm>
              <a:off x="457200" y="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Oval 15"/>
            <p:cNvSpPr/>
            <p:nvPr/>
          </p:nvSpPr>
          <p:spPr>
            <a:xfrm>
              <a:off x="1028700" y="15240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Oval 16"/>
            <p:cNvSpPr/>
            <p:nvPr/>
          </p:nvSpPr>
          <p:spPr>
            <a:xfrm>
              <a:off x="889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Oval 18"/>
            <p:cNvSpPr/>
            <p:nvPr/>
          </p:nvSpPr>
          <p:spPr>
            <a:xfrm>
              <a:off x="0" y="12446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Oval 19"/>
            <p:cNvSpPr/>
            <p:nvPr/>
          </p:nvSpPr>
          <p:spPr>
            <a:xfrm>
              <a:off x="152400" y="10922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1" name="Oval 20"/>
            <p:cNvSpPr/>
            <p:nvPr/>
          </p:nvSpPr>
          <p:spPr>
            <a:xfrm>
              <a:off x="3048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3" name="Group 32"/>
          <p:cNvGrpSpPr/>
          <p:nvPr/>
        </p:nvGrpSpPr>
        <p:grpSpPr>
          <a:xfrm>
            <a:off x="609600" y="990600"/>
            <a:ext cx="1179761" cy="1356814"/>
            <a:chOff x="266700" y="914400"/>
            <a:chExt cx="1179761" cy="1356814"/>
          </a:xfrm>
        </p:grpSpPr>
        <p:sp>
          <p:nvSpPr>
            <p:cNvPr id="23" name="Oval 22"/>
            <p:cNvSpPr/>
            <p:nvPr/>
          </p:nvSpPr>
          <p:spPr>
            <a:xfrm>
              <a:off x="555812" y="1380565"/>
              <a:ext cx="890649" cy="890649"/>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6" name="Oval 25"/>
            <p:cNvSpPr/>
            <p:nvPr/>
          </p:nvSpPr>
          <p:spPr>
            <a:xfrm flipV="1">
              <a:off x="304800" y="121920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7" name="Oval 26"/>
            <p:cNvSpPr/>
            <p:nvPr/>
          </p:nvSpPr>
          <p:spPr>
            <a:xfrm flipV="1">
              <a:off x="266700" y="914400"/>
              <a:ext cx="431800" cy="431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8" name="Oval 27"/>
            <p:cNvSpPr/>
            <p:nvPr/>
          </p:nvSpPr>
          <p:spPr>
            <a:xfrm flipV="1">
              <a:off x="609600" y="10668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3" name="Text Placeholder 2"/>
          <p:cNvSpPr>
            <a:spLocks noGrp="1"/>
          </p:cNvSpPr>
          <p:nvPr>
            <p:ph type="body" idx="1"/>
          </p:nvPr>
        </p:nvSpPr>
        <p:spPr>
          <a:xfrm>
            <a:off x="4724400" y="2590800"/>
            <a:ext cx="1905000" cy="1905000"/>
          </a:xfrm>
          <a:prstGeom prst="ellipse">
            <a:avLst/>
          </a:prstGeom>
          <a:solidFill>
            <a:schemeClr val="tx2"/>
          </a:solidFill>
        </p:spPr>
        <p:txBody>
          <a:bodyPr anchor="ctr" anchorCtr="0">
            <a:normAutofit/>
          </a:bodyPr>
          <a:lstStyle>
            <a:lvl1pPr marL="0" indent="0" algn="ctr">
              <a:buNone/>
              <a:defRPr sz="14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2" name="Title 1"/>
          <p:cNvSpPr>
            <a:spLocks noGrp="1"/>
          </p:cNvSpPr>
          <p:nvPr>
            <p:ph type="title"/>
          </p:nvPr>
        </p:nvSpPr>
        <p:spPr>
          <a:xfrm>
            <a:off x="1295400" y="1143000"/>
            <a:ext cx="7086600" cy="1472184"/>
          </a:xfrm>
        </p:spPr>
        <p:txBody>
          <a:bodyPr anchor="ctr" anchorCtr="0">
            <a:normAutofit/>
          </a:bodyPr>
          <a:lstStyle>
            <a:lvl1pPr algn="l">
              <a:defRPr sz="3600" b="0" cap="none" baseline="0"/>
            </a:lvl1pPr>
          </a:lstStyle>
          <a:p>
            <a:r>
              <a:rPr lang="en-US"/>
              <a:t>Click to edit Master title style</a:t>
            </a:r>
            <a:endParaRPr/>
          </a:p>
        </p:txBody>
      </p:sp>
    </p:spTree>
  </p:cSld>
  <p:clrMapOvr>
    <a:masterClrMapping/>
  </p:clrMapOvr>
  <p:transition spd="slow" advClick="0" advTm="14062">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00953" y="1752600"/>
            <a:ext cx="3429000" cy="3886200"/>
          </a:xfrm>
          <a:prstGeom prst="ellipse">
            <a:avLst/>
          </a:prstGeom>
          <a:solidFill>
            <a:schemeClr val="tx2">
              <a:alpha val="20000"/>
            </a:schemeClr>
          </a:solidFill>
          <a:ln>
            <a:noFill/>
          </a:ln>
        </p:spPr>
        <p:style>
          <a:lnRef idx="2">
            <a:schemeClr val="accent1">
              <a:shade val="50000"/>
            </a:schemeClr>
          </a:lnRef>
          <a:fillRef idx="1">
            <a:schemeClr val="accent1"/>
          </a:fillRef>
          <a:effectRef idx="0">
            <a:schemeClr val="accent1"/>
          </a:effectRef>
          <a:fontRef idx="minor"/>
        </p:style>
        <p:txBody>
          <a:bodyPr vert="horz" lIns="45720" tIns="45720" rIns="45720" bIns="45720" rtlCol="0" anchor="t" anchorCtr="0">
            <a:normAutofit/>
            <a:scene3d>
              <a:camera prst="orthographicFront"/>
              <a:lightRig rig="threePt" dir="t"/>
            </a:scene3d>
            <a:sp3d extrusionH="25400"/>
          </a:bodyPr>
          <a:lstStyle>
            <a:lvl1pPr indent="-228600" algn="l" defTabSz="914400" rtl="0" eaLnBrk="1" latinLnBrk="0" hangingPunct="1">
              <a:defRPr sz="1600" kern="1200">
                <a:solidFill>
                  <a:schemeClr val="tx1"/>
                </a:solidFill>
                <a:latin typeface="+mn-lt"/>
                <a:ea typeface="+mn-ea"/>
                <a:cs typeface="+mn-cs"/>
              </a:defRPr>
            </a:lvl1pPr>
            <a:lvl2pPr indent="-228600" algn="l" defTabSz="914400" rtl="0" eaLnBrk="1" latinLnBrk="0" hangingPunct="1">
              <a:defRPr sz="1400" kern="1200">
                <a:solidFill>
                  <a:schemeClr val="tx1"/>
                </a:solidFill>
                <a:latin typeface="+mn-lt"/>
                <a:ea typeface="+mn-ea"/>
                <a:cs typeface="+mn-cs"/>
              </a:defRPr>
            </a:lvl2pPr>
            <a:lvl3pPr indent="-228600" algn="l" defTabSz="914400" rtl="0" eaLnBrk="1" latinLnBrk="0" hangingPunct="1">
              <a:defRPr sz="1400" kern="1200">
                <a:solidFill>
                  <a:schemeClr val="tx1"/>
                </a:solidFill>
                <a:latin typeface="+mn-lt"/>
                <a:ea typeface="+mn-ea"/>
                <a:cs typeface="+mn-cs"/>
              </a:defRPr>
            </a:lvl3pPr>
            <a:lvl4pPr indent="-228600" algn="l" defTabSz="914400" rtl="0" eaLnBrk="1" latinLnBrk="0" hangingPunct="1">
              <a:defRPr sz="1400" kern="1200">
                <a:solidFill>
                  <a:schemeClr val="tx1"/>
                </a:solidFill>
                <a:latin typeface="+mn-lt"/>
                <a:ea typeface="+mn-ea"/>
                <a:cs typeface="+mn-cs"/>
              </a:defRPr>
            </a:lvl4pPr>
            <a:lvl5pPr indent="-228600" algn="l" defTabSz="914400" rtl="0" eaLnBrk="1" latinLnBrk="0" hangingPunct="1">
              <a:defRPr sz="1400" kern="1200">
                <a:solidFill>
                  <a:schemeClr val="tx1"/>
                </a:solidFill>
                <a:latin typeface="+mn-lt"/>
                <a:ea typeface="+mn-ea"/>
                <a:cs typeface="+mn-cs"/>
              </a:defRPr>
            </a:lvl5pPr>
            <a:lvl6pPr>
              <a:defRPr sz="1400"/>
            </a:lvl6pPr>
            <a:lvl7pPr>
              <a:defRPr sz="1400"/>
            </a:lvl7pPr>
            <a:lvl8pPr>
              <a:defRPr sz="1400"/>
            </a:lvl8pPr>
            <a:lvl9pPr>
              <a:defRPr sz="14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800600" y="2362200"/>
            <a:ext cx="3429000" cy="3886200"/>
          </a:xfrm>
          <a:prstGeom prst="ellipse">
            <a:avLst/>
          </a:prstGeom>
          <a:solidFill>
            <a:schemeClr val="tx2">
              <a:alpha val="20000"/>
            </a:schemeClr>
          </a:solidFill>
          <a:ln>
            <a:noFill/>
          </a:ln>
        </p:spPr>
        <p:style>
          <a:lnRef idx="2">
            <a:schemeClr val="accent1">
              <a:shade val="50000"/>
            </a:schemeClr>
          </a:lnRef>
          <a:fillRef idx="1">
            <a:schemeClr val="accent1"/>
          </a:fillRef>
          <a:effectRef idx="0">
            <a:schemeClr val="accent1"/>
          </a:effectRef>
          <a:fontRef idx="minor"/>
        </p:style>
        <p:txBody>
          <a:bodyPr vert="horz" lIns="45720" tIns="45720" rIns="45720" bIns="45720" rtlCol="0" anchor="t" anchorCtr="0">
            <a:normAutofit/>
            <a:scene3d>
              <a:camera prst="orthographicFront"/>
              <a:lightRig rig="threePt" dir="t"/>
            </a:scene3d>
            <a:sp3d extrusionH="25400"/>
          </a:bodyPr>
          <a:lstStyle>
            <a:lvl1pPr indent="-228600" algn="l" defTabSz="914400" rtl="0" eaLnBrk="1" latinLnBrk="0" hangingPunct="1">
              <a:buFont typeface="Wingdings" pitchFamily="2" charset="2"/>
              <a:buChar char="l"/>
              <a:defRPr sz="1600" kern="1200">
                <a:solidFill>
                  <a:schemeClr val="tx1"/>
                </a:solidFill>
                <a:latin typeface="+mn-lt"/>
                <a:ea typeface="+mn-ea"/>
                <a:cs typeface="+mn-cs"/>
              </a:defRPr>
            </a:lvl1pPr>
            <a:lvl2pPr indent="-228600" algn="l" defTabSz="914400" rtl="0" eaLnBrk="1" latinLnBrk="0" hangingPunct="1">
              <a:buFont typeface="Arial" pitchFamily="34" charset="0"/>
              <a:defRPr sz="1400" kern="1200">
                <a:solidFill>
                  <a:schemeClr val="tx1"/>
                </a:solidFill>
                <a:latin typeface="+mn-lt"/>
                <a:ea typeface="+mn-ea"/>
                <a:cs typeface="+mn-cs"/>
              </a:defRPr>
            </a:lvl2pPr>
            <a:lvl3pPr indent="-228600" algn="l" defTabSz="914400" rtl="0" eaLnBrk="1" latinLnBrk="0" hangingPunct="1">
              <a:buFont typeface="Wingdings" pitchFamily="2" charset="2"/>
              <a:buChar char="l"/>
              <a:defRPr sz="1400" kern="1200">
                <a:solidFill>
                  <a:schemeClr val="tx1"/>
                </a:solidFill>
                <a:latin typeface="+mn-lt"/>
                <a:ea typeface="+mn-ea"/>
                <a:cs typeface="+mn-cs"/>
              </a:defRPr>
            </a:lvl3pPr>
            <a:lvl4pPr indent="-228600" algn="l" defTabSz="914400" rtl="0" eaLnBrk="1" latinLnBrk="0" hangingPunct="1">
              <a:buFont typeface="Arial" pitchFamily="34" charset="0"/>
              <a:defRPr sz="1400" kern="1200">
                <a:solidFill>
                  <a:schemeClr val="tx1"/>
                </a:solidFill>
                <a:latin typeface="+mn-lt"/>
                <a:ea typeface="+mn-ea"/>
                <a:cs typeface="+mn-cs"/>
              </a:defRPr>
            </a:lvl4pPr>
            <a:lvl5pPr indent="-228600" algn="l" defTabSz="914400" rtl="0" eaLnBrk="1" latinLnBrk="0" hangingPunct="1">
              <a:buFont typeface="Wingdings" pitchFamily="2" charset="2"/>
              <a:buChar char="l"/>
              <a:defRPr sz="1400" kern="1200">
                <a:solidFill>
                  <a:schemeClr val="tx1"/>
                </a:solidFill>
                <a:latin typeface="+mn-lt"/>
                <a:ea typeface="+mn-ea"/>
                <a:cs typeface="+mn-cs"/>
              </a:defRPr>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AFBA220A-5A73-4A14-9825-D486DD7E4C88}" type="datetimeFigureOut">
              <a:rPr lang="en-US" smtClean="0"/>
              <a:pPr/>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9A2713-858E-4BB4-85E9-C12F4E363D04}" type="slidenum">
              <a:rPr lang="en-US" smtClean="0"/>
              <a:pPr/>
              <a:t>‹#›</a:t>
            </a:fld>
            <a:endParaRPr lang="en-US"/>
          </a:p>
        </p:txBody>
      </p:sp>
      <p:sp>
        <p:nvSpPr>
          <p:cNvPr id="2" name="Title 1"/>
          <p:cNvSpPr>
            <a:spLocks noGrp="1"/>
          </p:cNvSpPr>
          <p:nvPr>
            <p:ph type="title"/>
          </p:nvPr>
        </p:nvSpPr>
        <p:spPr>
          <a:xfrm>
            <a:off x="1447800" y="609600"/>
            <a:ext cx="6629400" cy="1143000"/>
          </a:xfrm>
        </p:spPr>
        <p:txBody>
          <a:bodyPr/>
          <a:lstStyle/>
          <a:p>
            <a:r>
              <a:rPr lang="en-US"/>
              <a:t>Click to edit Master title style</a:t>
            </a:r>
            <a:endParaRPr/>
          </a:p>
        </p:txBody>
      </p:sp>
    </p:spTree>
  </p:cSld>
  <p:clrMapOvr>
    <a:masterClrMapping/>
  </p:clrMapOvr>
  <p:transition spd="slow" advClick="0" advTm="14062">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rot="16200000">
            <a:off x="-870003" y="3147219"/>
            <a:ext cx="3429000" cy="639762"/>
          </a:xfrm>
          <a:prstGeom prst="rect">
            <a:avLst/>
          </a:prstGeom>
          <a:noFill/>
        </p:spPr>
        <p:txBody>
          <a:bodyPr anchor="ctr" anchorCtr="0">
            <a:scene3d>
              <a:camera prst="orthographicFront"/>
              <a:lightRig rig="threePt" dir="t"/>
            </a:scene3d>
            <a:sp3d extrusionH="25400">
              <a:bevelT w="12700" h="12700"/>
              <a:extrusionClr>
                <a:schemeClr val="bg1">
                  <a:lumMod val="10000"/>
                  <a:lumOff val="90000"/>
                </a:schemeClr>
              </a:extrusionClr>
            </a:sp3d>
          </a:bodyPr>
          <a:lstStyle>
            <a:lvl1pPr marL="0" indent="0" algn="ctr">
              <a:buNone/>
              <a:defRPr sz="1800" b="0">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6800" y="1755648"/>
            <a:ext cx="3200400" cy="3429000"/>
          </a:xfrm>
        </p:spPr>
        <p:txBody>
          <a:bodyPr>
            <a:noAutofit/>
          </a:bodyPr>
          <a:lstStyle>
            <a:lvl1pPr>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rot="16200000">
            <a:off x="3259278" y="3756819"/>
            <a:ext cx="3429000" cy="639762"/>
          </a:xfrm>
          <a:prstGeom prst="rect">
            <a:avLst/>
          </a:prstGeom>
          <a:noFill/>
        </p:spPr>
        <p:txBody>
          <a:bodyPr anchor="ctr" anchorCtr="0">
            <a:scene3d>
              <a:camera prst="orthographicFront"/>
              <a:lightRig rig="threePt" dir="t"/>
            </a:scene3d>
            <a:sp3d extrusionH="25400">
              <a:bevelT w="12700" h="12700"/>
              <a:extrusionClr>
                <a:schemeClr val="bg1">
                  <a:lumMod val="10000"/>
                  <a:lumOff val="90000"/>
                </a:schemeClr>
              </a:extrusionClr>
            </a:sp3d>
          </a:bodyPr>
          <a:lstStyle>
            <a:lvl1pPr marL="0" indent="0" algn="ctr">
              <a:buNone/>
              <a:defRPr sz="1800" b="0">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81600" y="2359152"/>
            <a:ext cx="3200400" cy="3429000"/>
          </a:xfrm>
        </p:spPr>
        <p:txBody>
          <a:bodyPr>
            <a:noAutofit/>
          </a:bodyPr>
          <a:lstStyle>
            <a:lvl1pPr>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AFBA220A-5A73-4A14-9825-D486DD7E4C88}" type="datetimeFigureOut">
              <a:rPr lang="en-US" smtClean="0"/>
              <a:pPr/>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9A2713-858E-4BB4-85E9-C12F4E363D04}" type="slidenum">
              <a:rPr lang="en-US" smtClean="0"/>
              <a:pPr/>
              <a:t>‹#›</a:t>
            </a:fld>
            <a:endParaRPr lang="en-US"/>
          </a:p>
        </p:txBody>
      </p:sp>
    </p:spTree>
  </p:cSld>
  <p:clrMapOvr>
    <a:masterClrMapping/>
  </p:clrMapOvr>
  <p:transition spd="slow" advClick="0" advTm="14062">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AFBA220A-5A73-4A14-9825-D486DD7E4C88}" type="datetimeFigureOut">
              <a:rPr lang="en-US" smtClean="0"/>
              <a:pPr/>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9A2713-858E-4BB4-85E9-C12F4E363D04}" type="slidenum">
              <a:rPr lang="en-US" smtClean="0"/>
              <a:pPr/>
              <a:t>‹#›</a:t>
            </a:fld>
            <a:endParaRPr lang="en-US"/>
          </a:p>
        </p:txBody>
      </p:sp>
    </p:spTree>
  </p:cSld>
  <p:clrMapOvr>
    <a:masterClrMapping/>
  </p:clrMapOvr>
  <p:transition spd="slow" advClick="0" advTm="14062">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BA220A-5A73-4A14-9825-D486DD7E4C88}" type="datetimeFigureOut">
              <a:rPr lang="en-US" smtClean="0"/>
              <a:pPr/>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9A2713-858E-4BB4-85E9-C12F4E363D04}" type="slidenum">
              <a:rPr lang="en-US" smtClean="0"/>
              <a:pPr/>
              <a:t>‹#›</a:t>
            </a:fld>
            <a:endParaRPr lang="en-US"/>
          </a:p>
        </p:txBody>
      </p:sp>
    </p:spTree>
  </p:cSld>
  <p:clrMapOvr>
    <a:masterClrMapping/>
  </p:clrMapOvr>
  <p:transition spd="slow" advClick="0" advTm="14062">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84048"/>
            <a:ext cx="2130552" cy="3044952"/>
          </a:xfrm>
          <a:noFill/>
          <a:ln>
            <a:noFill/>
          </a:ln>
          <a:scene3d>
            <a:camera prst="orthographicFront"/>
            <a:lightRig rig="threePt" dir="t"/>
          </a:scene3d>
          <a:sp3d>
            <a:bevelT w="12700" h="12700"/>
          </a:sp3d>
        </p:spPr>
        <p:txBody>
          <a:bodyPr vert="horz" lIns="91440" tIns="45720" rIns="91440" bIns="45720" rtlCol="0" anchor="b">
            <a:noAutofit/>
            <a:scene3d>
              <a:camera prst="orthographicFront"/>
              <a:lightRig rig="threePt" dir="t"/>
            </a:scene3d>
            <a:sp3d extrusionH="25400">
              <a:bevelT w="12700" h="12700"/>
              <a:extrusionClr>
                <a:schemeClr val="bg1">
                  <a:lumMod val="10000"/>
                  <a:lumOff val="90000"/>
                </a:schemeClr>
              </a:extrusionClr>
            </a:sp3d>
          </a:bodyPr>
          <a:lstStyle>
            <a:lvl1pPr algn="l" defTabSz="914400" rtl="0" eaLnBrk="1" latinLnBrk="0" hangingPunct="1">
              <a:spcBef>
                <a:spcPct val="0"/>
              </a:spcBef>
              <a:buNone/>
              <a:defRPr sz="4000" kern="1200" spc="200" baseline="0">
                <a:solidFill>
                  <a:schemeClr val="tx1"/>
                </a:solidFill>
                <a:effectLst/>
                <a:latin typeface="+mj-lt"/>
                <a:ea typeface="+mj-ea"/>
                <a:cs typeface="+mj-cs"/>
              </a:defRPr>
            </a:lvl1pPr>
          </a:lstStyle>
          <a:p>
            <a:r>
              <a:rPr lang="en-US"/>
              <a:t>Click to edit Master title style</a:t>
            </a:r>
            <a:endParaRPr/>
          </a:p>
        </p:txBody>
      </p:sp>
      <p:sp>
        <p:nvSpPr>
          <p:cNvPr id="5" name="Date Placeholder 4"/>
          <p:cNvSpPr>
            <a:spLocks noGrp="1"/>
          </p:cNvSpPr>
          <p:nvPr>
            <p:ph type="dt" sz="half" idx="10"/>
          </p:nvPr>
        </p:nvSpPr>
        <p:spPr/>
        <p:txBody>
          <a:bodyPr/>
          <a:lstStyle/>
          <a:p>
            <a:fld id="{AFBA220A-5A73-4A14-9825-D486DD7E4C88}" type="datetimeFigureOut">
              <a:rPr lang="en-US" smtClean="0"/>
              <a:pPr/>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9A2713-858E-4BB4-85E9-C12F4E363D04}" type="slidenum">
              <a:rPr lang="en-US" smtClean="0"/>
              <a:pPr/>
              <a:t>‹#›</a:t>
            </a:fld>
            <a:endParaRPr lang="en-US"/>
          </a:p>
        </p:txBody>
      </p:sp>
      <p:grpSp>
        <p:nvGrpSpPr>
          <p:cNvPr id="8" name="Group 22"/>
          <p:cNvGrpSpPr/>
          <p:nvPr/>
        </p:nvGrpSpPr>
        <p:grpSpPr>
          <a:xfrm>
            <a:off x="4695702" y="2133600"/>
            <a:ext cx="4448298" cy="4018808"/>
            <a:chOff x="4695702" y="2133600"/>
            <a:chExt cx="4448298" cy="4018808"/>
          </a:xfrm>
        </p:grpSpPr>
        <p:sp>
          <p:nvSpPr>
            <p:cNvPr id="10" name="Oval 9"/>
            <p:cNvSpPr/>
            <p:nvPr/>
          </p:nvSpPr>
          <p:spPr>
            <a:xfrm>
              <a:off x="4695702" y="5048003"/>
              <a:ext cx="1104405" cy="1104405"/>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Oval 10"/>
            <p:cNvSpPr/>
            <p:nvPr/>
          </p:nvSpPr>
          <p:spPr>
            <a:xfrm>
              <a:off x="7065818" y="4572000"/>
              <a:ext cx="858982" cy="858982"/>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Oval 11"/>
            <p:cNvSpPr/>
            <p:nvPr/>
          </p:nvSpPr>
          <p:spPr>
            <a:xfrm>
              <a:off x="5339938" y="4894613"/>
              <a:ext cx="1043049" cy="1043049"/>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3" name="Oval 12"/>
            <p:cNvSpPr/>
            <p:nvPr/>
          </p:nvSpPr>
          <p:spPr>
            <a:xfrm>
              <a:off x="6693725" y="3048000"/>
              <a:ext cx="1840675" cy="1840675"/>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7916883" y="2133600"/>
              <a:ext cx="858982" cy="858982"/>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Oval 14"/>
            <p:cNvSpPr/>
            <p:nvPr/>
          </p:nvSpPr>
          <p:spPr>
            <a:xfrm>
              <a:off x="7824849" y="2685803"/>
              <a:ext cx="1043049" cy="1043049"/>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Oval 15"/>
            <p:cNvSpPr/>
            <p:nvPr/>
          </p:nvSpPr>
          <p:spPr>
            <a:xfrm>
              <a:off x="8653153" y="2869870"/>
              <a:ext cx="490847" cy="490847"/>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8" name="Oval 17"/>
            <p:cNvSpPr/>
            <p:nvPr/>
          </p:nvSpPr>
          <p:spPr>
            <a:xfrm>
              <a:off x="6552210" y="5120244"/>
              <a:ext cx="306779" cy="306779"/>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Oval 19"/>
            <p:cNvSpPr/>
            <p:nvPr/>
          </p:nvSpPr>
          <p:spPr>
            <a:xfrm>
              <a:off x="6781800" y="5562600"/>
              <a:ext cx="306779" cy="306779"/>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1" name="Oval 20"/>
            <p:cNvSpPr/>
            <p:nvPr/>
          </p:nvSpPr>
          <p:spPr>
            <a:xfrm>
              <a:off x="6705600" y="5181600"/>
              <a:ext cx="306779" cy="306779"/>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2" name="Oval 21"/>
            <p:cNvSpPr/>
            <p:nvPr/>
          </p:nvSpPr>
          <p:spPr>
            <a:xfrm>
              <a:off x="7073735" y="5120244"/>
              <a:ext cx="306779" cy="306779"/>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Content Placeholder 2"/>
          <p:cNvSpPr>
            <a:spLocks noGrp="1"/>
          </p:cNvSpPr>
          <p:nvPr>
            <p:ph idx="1"/>
          </p:nvPr>
        </p:nvSpPr>
        <p:spPr>
          <a:xfrm>
            <a:off x="2895600" y="927847"/>
            <a:ext cx="4114800" cy="4114800"/>
          </a:xfr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vert="horz" lIns="45720" tIns="91440" rIns="45720" bIns="45720" rtlCol="0" anchor="t" anchorCtr="0">
            <a:normAutofit/>
            <a:scene3d>
              <a:camera prst="orthographicFront"/>
              <a:lightRig rig="threePt" dir="t"/>
            </a:scene3d>
            <a:sp3d extrusionH="25400"/>
          </a:bodyPr>
          <a:lstStyle>
            <a:lvl1pPr marL="228600" indent="-228600" algn="l" defTabSz="914400" rtl="0" eaLnBrk="1" latinLnBrk="0" hangingPunct="1">
              <a:spcBef>
                <a:spcPts val="1800"/>
              </a:spcBef>
              <a:buFont typeface="Wingdings" pitchFamily="2" charset="2"/>
              <a:buChar char="l"/>
              <a:defRPr sz="1800" kern="1200">
                <a:solidFill>
                  <a:schemeClr val="lt1"/>
                </a:solidFill>
                <a:latin typeface="+mn-lt"/>
                <a:ea typeface="+mn-ea"/>
                <a:cs typeface="+mn-cs"/>
              </a:defRPr>
            </a:lvl1pPr>
            <a:lvl2pPr marL="511175" indent="-228600" algn="l" defTabSz="914400" rtl="0" eaLnBrk="1" latinLnBrk="0" hangingPunct="1">
              <a:spcBef>
                <a:spcPts val="1800"/>
              </a:spcBef>
              <a:buFont typeface="Arial" pitchFamily="34" charset="0"/>
              <a:buChar char="•"/>
              <a:defRPr sz="1600" kern="1200">
                <a:solidFill>
                  <a:schemeClr val="lt1"/>
                </a:solidFill>
                <a:latin typeface="+mn-lt"/>
                <a:ea typeface="+mn-ea"/>
                <a:cs typeface="+mn-cs"/>
              </a:defRPr>
            </a:lvl2pPr>
            <a:lvl3pPr marL="806450" indent="-228600" algn="l" defTabSz="914400" rtl="0" eaLnBrk="1" latinLnBrk="0" hangingPunct="1">
              <a:spcBef>
                <a:spcPts val="1800"/>
              </a:spcBef>
              <a:buFont typeface="Wingdings" pitchFamily="2" charset="2"/>
              <a:buChar char="l"/>
              <a:defRPr sz="1600" kern="1200">
                <a:solidFill>
                  <a:schemeClr val="lt1"/>
                </a:solidFill>
                <a:latin typeface="+mn-lt"/>
                <a:ea typeface="+mn-ea"/>
                <a:cs typeface="+mn-cs"/>
              </a:defRPr>
            </a:lvl3pPr>
            <a:lvl4pPr marL="1089025" indent="-228600" algn="l" defTabSz="914400" rtl="0" eaLnBrk="1" latinLnBrk="0" hangingPunct="1">
              <a:spcBef>
                <a:spcPts val="1800"/>
              </a:spcBef>
              <a:buFont typeface="Arial" pitchFamily="34" charset="0"/>
              <a:buChar char="•"/>
              <a:defRPr sz="1600" kern="1200">
                <a:solidFill>
                  <a:schemeClr val="lt1"/>
                </a:solidFill>
                <a:latin typeface="+mn-lt"/>
                <a:ea typeface="+mn-ea"/>
                <a:cs typeface="+mn-cs"/>
              </a:defRPr>
            </a:lvl4pPr>
            <a:lvl5pPr marL="1371600" indent="-228600" algn="l" defTabSz="914400" rtl="0" eaLnBrk="1" latinLnBrk="0" hangingPunct="1">
              <a:spcBef>
                <a:spcPts val="1800"/>
              </a:spcBef>
              <a:buFont typeface="Wingdings" pitchFamily="2" charset="2"/>
              <a:buChar char="l"/>
              <a:defRPr sz="1600" kern="1200">
                <a:solidFill>
                  <a:schemeClr val="lt1"/>
                </a:solidFill>
                <a:latin typeface="+mn-lt"/>
                <a:ea typeface="+mn-ea"/>
                <a:cs typeface="+mn-cs"/>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25" name="Oval 24"/>
          <p:cNvSpPr/>
          <p:nvPr/>
        </p:nvSpPr>
        <p:spPr>
          <a:xfrm>
            <a:off x="3886200" y="5638800"/>
            <a:ext cx="304800" cy="304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Text Placeholder 3"/>
          <p:cNvSpPr>
            <a:spLocks noGrp="1"/>
          </p:cNvSpPr>
          <p:nvPr>
            <p:ph type="body" sz="half" idx="2"/>
          </p:nvPr>
        </p:nvSpPr>
        <p:spPr>
          <a:xfrm>
            <a:off x="457199" y="4645152"/>
            <a:ext cx="2514600" cy="1600200"/>
          </a:xfrm>
          <a:solidFill>
            <a:schemeClr val="tx2">
              <a:alpha val="20000"/>
            </a:schemeClr>
          </a:solidFill>
          <a:ln>
            <a:noFill/>
          </a:ln>
        </p:spPr>
        <p:txBody>
          <a:bodyPr vert="horz" lIns="0" tIns="45720" rIns="0" bIns="45720" rtlCol="0" anchor="t" anchorCtr="0">
            <a:normAutofit/>
            <a:scene3d>
              <a:camera prst="orthographicFront"/>
              <a:lightRig rig="threePt" dir="t"/>
            </a:scene3d>
            <a:sp3d extrusionH="25400"/>
          </a:bodyPr>
          <a:lstStyle>
            <a:lvl1pPr marL="0" indent="0" algn="ctr">
              <a:buNone/>
              <a:defRPr sz="14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1800"/>
              </a:spcBef>
              <a:buFont typeface="Wingdings" pitchFamily="2" charset="2"/>
              <a:buNone/>
            </a:pPr>
            <a:r>
              <a:rPr lang="en-US"/>
              <a:t>Click to edit Master text styles</a:t>
            </a:r>
          </a:p>
        </p:txBody>
      </p:sp>
      <p:sp>
        <p:nvSpPr>
          <p:cNvPr id="26" name="Oval 25"/>
          <p:cNvSpPr/>
          <p:nvPr/>
        </p:nvSpPr>
        <p:spPr>
          <a:xfrm>
            <a:off x="3319153" y="5147953"/>
            <a:ext cx="186047" cy="186047"/>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4" name="Oval 23"/>
          <p:cNvSpPr/>
          <p:nvPr/>
        </p:nvSpPr>
        <p:spPr>
          <a:xfrm>
            <a:off x="3225024" y="5103129"/>
            <a:ext cx="186047" cy="186047"/>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Tree>
  </p:cSld>
  <p:clrMapOvr>
    <a:masterClrMapping/>
  </p:clrMapOvr>
  <p:transition spd="slow" advClick="0" advTm="14062">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2133600" cy="3048000"/>
          </a:xfrm>
          <a:noFill/>
          <a:ln>
            <a:noFill/>
          </a:ln>
          <a:scene3d>
            <a:camera prst="orthographicFront"/>
            <a:lightRig rig="threePt" dir="t"/>
          </a:scene3d>
          <a:sp3d>
            <a:bevelT w="12700" h="12700"/>
          </a:sp3d>
        </p:spPr>
        <p:txBody>
          <a:bodyPr anchor="b">
            <a:noAutofit/>
          </a:bodyPr>
          <a:lstStyle>
            <a:lvl1pPr algn="l">
              <a:defRPr sz="4000" kern="1200" spc="200" baseline="0">
                <a:solidFill>
                  <a:schemeClr val="tx1"/>
                </a:solidFill>
                <a:effectLst/>
                <a:latin typeface="+mj-lt"/>
                <a:ea typeface="+mj-ea"/>
                <a:cs typeface="+mj-cs"/>
              </a:defRPr>
            </a:lvl1pPr>
          </a:lstStyle>
          <a:p>
            <a:r>
              <a:rPr lang="en-US"/>
              <a:t>Click to edit Master title style</a:t>
            </a:r>
            <a:endParaRPr/>
          </a:p>
        </p:txBody>
      </p:sp>
      <p:sp>
        <p:nvSpPr>
          <p:cNvPr id="4" name="Text Placeholder 3"/>
          <p:cNvSpPr>
            <a:spLocks noGrp="1"/>
          </p:cNvSpPr>
          <p:nvPr>
            <p:ph type="body" sz="half" idx="2"/>
          </p:nvPr>
        </p:nvSpPr>
        <p:spPr>
          <a:xfrm>
            <a:off x="457200" y="4648200"/>
            <a:ext cx="3200400" cy="1524000"/>
          </a:xfrm>
        </p:spPr>
        <p:txBody>
          <a:bodyPr lIns="0" rIns="0">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FBA220A-5A73-4A14-9825-D486DD7E4C88}" type="datetimeFigureOut">
              <a:rPr lang="en-US" smtClean="0"/>
              <a:pPr/>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9A2713-858E-4BB4-85E9-C12F4E363D04}" type="slidenum">
              <a:rPr lang="en-US" smtClean="0"/>
              <a:pPr/>
              <a:t>‹#›</a:t>
            </a:fld>
            <a:endParaRPr lang="en-US"/>
          </a:p>
        </p:txBody>
      </p:sp>
      <p:grpSp>
        <p:nvGrpSpPr>
          <p:cNvPr id="22" name="Group 21"/>
          <p:cNvGrpSpPr/>
          <p:nvPr/>
        </p:nvGrpSpPr>
        <p:grpSpPr>
          <a:xfrm>
            <a:off x="3775364" y="2133600"/>
            <a:ext cx="5368636" cy="4724400"/>
            <a:chOff x="0" y="0"/>
            <a:chExt cx="2222500" cy="1955800"/>
          </a:xfrm>
        </p:grpSpPr>
        <p:sp>
          <p:nvSpPr>
            <p:cNvPr id="8" name="Oval 7"/>
            <p:cNvSpPr/>
            <p:nvPr/>
          </p:nvSpPr>
          <p:spPr>
            <a:xfrm>
              <a:off x="685800" y="1524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Oval 8"/>
            <p:cNvSpPr/>
            <p:nvPr/>
          </p:nvSpPr>
          <p:spPr>
            <a:xfrm>
              <a:off x="381000" y="12065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685800" y="9144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Oval 10"/>
            <p:cNvSpPr/>
            <p:nvPr/>
          </p:nvSpPr>
          <p:spPr>
            <a:xfrm>
              <a:off x="647700" y="11430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Oval 11"/>
            <p:cNvSpPr/>
            <p:nvPr/>
          </p:nvSpPr>
          <p:spPr>
            <a:xfrm>
              <a:off x="457200" y="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p:nvSpPr>
          <p:spPr>
            <a:xfrm>
              <a:off x="1714500" y="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1676400" y="2286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Oval 14"/>
            <p:cNvSpPr/>
            <p:nvPr/>
          </p:nvSpPr>
          <p:spPr>
            <a:xfrm>
              <a:off x="2019300" y="3048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Oval 15"/>
            <p:cNvSpPr/>
            <p:nvPr/>
          </p:nvSpPr>
          <p:spPr>
            <a:xfrm>
              <a:off x="1028700" y="15240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Oval 16"/>
            <p:cNvSpPr/>
            <p:nvPr/>
          </p:nvSpPr>
          <p:spPr>
            <a:xfrm>
              <a:off x="889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Oval 17"/>
            <p:cNvSpPr/>
            <p:nvPr/>
          </p:nvSpPr>
          <p:spPr>
            <a:xfrm>
              <a:off x="914400" y="17526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Oval 18"/>
            <p:cNvSpPr/>
            <p:nvPr/>
          </p:nvSpPr>
          <p:spPr>
            <a:xfrm>
              <a:off x="0" y="12446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Oval 19"/>
            <p:cNvSpPr/>
            <p:nvPr/>
          </p:nvSpPr>
          <p:spPr>
            <a:xfrm>
              <a:off x="152400" y="10922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1" name="Oval 20"/>
            <p:cNvSpPr/>
            <p:nvPr/>
          </p:nvSpPr>
          <p:spPr>
            <a:xfrm>
              <a:off x="3048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Picture Placeholder 2"/>
          <p:cNvSpPr>
            <a:spLocks noGrp="1"/>
          </p:cNvSpPr>
          <p:nvPr>
            <p:ph type="pic" idx="1"/>
          </p:nvPr>
        </p:nvSpPr>
        <p:spPr>
          <a:xfrm>
            <a:off x="2514600" y="685800"/>
            <a:ext cx="4572000" cy="45720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25400"/>
          </a:bodyP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Tree>
  </p:cSld>
  <p:clrMapOvr>
    <a:masterClrMapping/>
  </p:clrMapOvr>
  <p:transition spd="slow" advClick="0" advTm="14062">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47800" y="609600"/>
            <a:ext cx="6629400" cy="1143000"/>
          </a:xfrm>
          <a:prstGeom prst="rect">
            <a:avLst/>
          </a:prstGeom>
        </p:spPr>
        <p:txBody>
          <a:bodyPr vert="horz" lIns="91440" tIns="45720" rIns="91440" bIns="45720" rtlCol="0" anchor="ctr">
            <a:normAutofit/>
            <a:scene3d>
              <a:camera prst="orthographicFront"/>
              <a:lightRig rig="threePt" dir="t"/>
            </a:scene3d>
            <a:sp3d extrusionH="25400">
              <a:bevelT w="12700" h="12700"/>
              <a:extrusionClr>
                <a:schemeClr val="bg1">
                  <a:lumMod val="10000"/>
                  <a:lumOff val="90000"/>
                </a:schemeClr>
              </a:extrusionClr>
            </a:sp3d>
          </a:bodyPr>
          <a:lstStyle/>
          <a:p>
            <a:r>
              <a:rPr lang="en-US"/>
              <a:t>Click to edit Master title style</a:t>
            </a:r>
            <a:endParaRPr/>
          </a:p>
        </p:txBody>
      </p:sp>
      <p:sp>
        <p:nvSpPr>
          <p:cNvPr id="3" name="Text Placeholder 2"/>
          <p:cNvSpPr>
            <a:spLocks noGrp="1"/>
          </p:cNvSpPr>
          <p:nvPr>
            <p:ph type="body" idx="1"/>
          </p:nvPr>
        </p:nvSpPr>
        <p:spPr>
          <a:xfrm>
            <a:off x="1447800" y="1901952"/>
            <a:ext cx="6629400" cy="4224528"/>
          </a:xfrm>
          <a:prstGeom prst="ellipse">
            <a:avLst/>
          </a:prstGeom>
          <a:solidFill>
            <a:schemeClr val="tx2">
              <a:alpha val="20000"/>
            </a:schemeClr>
          </a:solidFill>
          <a:ln>
            <a:noFill/>
          </a:ln>
        </p:spPr>
        <p:style>
          <a:lnRef idx="2">
            <a:schemeClr val="accent1">
              <a:shade val="50000"/>
            </a:schemeClr>
          </a:lnRef>
          <a:fillRef idx="1">
            <a:schemeClr val="accent1"/>
          </a:fillRef>
          <a:effectRef idx="0">
            <a:schemeClr val="accent1"/>
          </a:effectRef>
          <a:fontRef idx="minor"/>
        </p:style>
        <p:txBody>
          <a:bodyPr vert="horz" lIns="45720" tIns="45720" rIns="45720" bIns="45720" rtlCol="0" anchor="t" anchorCtr="0">
            <a:normAutofit/>
            <a:scene3d>
              <a:camera prst="orthographicFront"/>
              <a:lightRig rig="threePt" dir="t"/>
            </a:scene3d>
            <a:sp3d extrusionH="25400"/>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457200" y="6521824"/>
            <a:ext cx="2133600" cy="259976"/>
          </a:xfrm>
          <a:prstGeom prst="rect">
            <a:avLst/>
          </a:prstGeom>
        </p:spPr>
        <p:txBody>
          <a:bodyPr vert="horz" lIns="91440" tIns="45720" rIns="91440" bIns="45720" rtlCol="0" anchor="ctr"/>
          <a:lstStyle>
            <a:lvl1pPr algn="l">
              <a:defRPr sz="1100">
                <a:solidFill>
                  <a:schemeClr val="tx1">
                    <a:tint val="75000"/>
                  </a:schemeClr>
                </a:solidFill>
              </a:defRPr>
            </a:lvl1pPr>
          </a:lstStyle>
          <a:p>
            <a:fld id="{AFBA220A-5A73-4A14-9825-D486DD7E4C88}" type="datetimeFigureOut">
              <a:rPr lang="en-US" smtClean="0"/>
              <a:pPr/>
              <a:t>12/2/2024</a:t>
            </a:fld>
            <a:endParaRPr lang="en-US"/>
          </a:p>
        </p:txBody>
      </p:sp>
      <p:sp>
        <p:nvSpPr>
          <p:cNvPr id="5" name="Footer Placeholder 4"/>
          <p:cNvSpPr>
            <a:spLocks noGrp="1"/>
          </p:cNvSpPr>
          <p:nvPr>
            <p:ph type="ftr" sz="quarter" idx="3"/>
          </p:nvPr>
        </p:nvSpPr>
        <p:spPr>
          <a:xfrm>
            <a:off x="3124200" y="6521824"/>
            <a:ext cx="2895600" cy="259976"/>
          </a:xfrm>
          <a:prstGeom prst="rect">
            <a:avLst/>
          </a:prstGeom>
        </p:spPr>
        <p:txBody>
          <a:bodyPr vert="horz" lIns="91440" tIns="45720" rIns="91440" bIns="45720" rtlCol="0" anchor="ctr"/>
          <a:lstStyle>
            <a:lvl1pPr algn="ctr">
              <a:defRPr sz="11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521824"/>
            <a:ext cx="2133600" cy="259976"/>
          </a:xfrm>
          <a:prstGeom prst="rect">
            <a:avLst/>
          </a:prstGeom>
        </p:spPr>
        <p:txBody>
          <a:bodyPr vert="horz" lIns="91440" tIns="45720" rIns="91440" bIns="45720" rtlCol="0" anchor="ctr"/>
          <a:lstStyle>
            <a:lvl1pPr algn="r">
              <a:defRPr sz="1100">
                <a:solidFill>
                  <a:schemeClr val="tx1">
                    <a:tint val="75000"/>
                  </a:schemeClr>
                </a:solidFill>
              </a:defRPr>
            </a:lvl1pPr>
          </a:lstStyle>
          <a:p>
            <a:fld id="{699A2713-858E-4BB4-85E9-C12F4E363D04}" type="slidenum">
              <a:rPr lang="en-US" smtClean="0"/>
              <a:pPr/>
              <a:t>‹#›</a:t>
            </a:fld>
            <a:endParaRPr lang="en-US"/>
          </a:p>
        </p:txBody>
      </p:sp>
      <p:sp>
        <p:nvSpPr>
          <p:cNvPr id="59" name="Oval 58"/>
          <p:cNvSpPr/>
          <p:nvPr/>
        </p:nvSpPr>
        <p:spPr>
          <a:xfrm>
            <a:off x="685800" y="1524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2" name="Oval 61"/>
          <p:cNvSpPr/>
          <p:nvPr/>
        </p:nvSpPr>
        <p:spPr>
          <a:xfrm>
            <a:off x="381000" y="12065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3" name="Oval 62"/>
          <p:cNvSpPr/>
          <p:nvPr/>
        </p:nvSpPr>
        <p:spPr>
          <a:xfrm>
            <a:off x="685800" y="9144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4" name="Oval 63"/>
          <p:cNvSpPr/>
          <p:nvPr/>
        </p:nvSpPr>
        <p:spPr>
          <a:xfrm>
            <a:off x="647700" y="11430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5" name="Oval 64"/>
          <p:cNvSpPr/>
          <p:nvPr/>
        </p:nvSpPr>
        <p:spPr>
          <a:xfrm>
            <a:off x="457200" y="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6" name="Oval 65"/>
          <p:cNvSpPr/>
          <p:nvPr/>
        </p:nvSpPr>
        <p:spPr>
          <a:xfrm>
            <a:off x="1714500" y="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7" name="Oval 66"/>
          <p:cNvSpPr/>
          <p:nvPr/>
        </p:nvSpPr>
        <p:spPr>
          <a:xfrm>
            <a:off x="1676400" y="2286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8" name="Oval 67"/>
          <p:cNvSpPr/>
          <p:nvPr/>
        </p:nvSpPr>
        <p:spPr>
          <a:xfrm>
            <a:off x="2019300" y="3048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9" name="Oval 68"/>
          <p:cNvSpPr/>
          <p:nvPr/>
        </p:nvSpPr>
        <p:spPr>
          <a:xfrm>
            <a:off x="1028700" y="15240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0" name="Oval 69"/>
          <p:cNvSpPr/>
          <p:nvPr/>
        </p:nvSpPr>
        <p:spPr>
          <a:xfrm>
            <a:off x="889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1" name="Oval 70"/>
          <p:cNvSpPr/>
          <p:nvPr/>
        </p:nvSpPr>
        <p:spPr>
          <a:xfrm>
            <a:off x="914400" y="17526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2" name="Oval 71"/>
          <p:cNvSpPr/>
          <p:nvPr/>
        </p:nvSpPr>
        <p:spPr>
          <a:xfrm>
            <a:off x="0" y="12446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3" name="Oval 72"/>
          <p:cNvSpPr/>
          <p:nvPr/>
        </p:nvSpPr>
        <p:spPr>
          <a:xfrm>
            <a:off x="152400" y="10922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74" name="Oval 73"/>
          <p:cNvSpPr/>
          <p:nvPr/>
        </p:nvSpPr>
        <p:spPr>
          <a:xfrm>
            <a:off x="3048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7" name="Oval 76"/>
          <p:cNvSpPr/>
          <p:nvPr/>
        </p:nvSpPr>
        <p:spPr>
          <a:xfrm rot="6197586" flipV="1">
            <a:off x="7932464" y="5568366"/>
            <a:ext cx="914400" cy="914400"/>
          </a:xfrm>
          <a:prstGeom prst="ellipse">
            <a:avLst/>
          </a:prstGeom>
          <a:solidFill>
            <a:schemeClr val="tx2">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0" name="Oval 79"/>
          <p:cNvSpPr/>
          <p:nvPr/>
        </p:nvSpPr>
        <p:spPr>
          <a:xfrm rot="6197586" flipV="1">
            <a:off x="8633992" y="4734233"/>
            <a:ext cx="457200" cy="457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81" name="Oval 80"/>
          <p:cNvSpPr/>
          <p:nvPr/>
        </p:nvSpPr>
        <p:spPr>
          <a:xfrm rot="6197586" flipV="1">
            <a:off x="8292676" y="4953384"/>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2" name="Oval 81"/>
          <p:cNvSpPr/>
          <p:nvPr/>
        </p:nvSpPr>
        <p:spPr>
          <a:xfrm rot="6197586" flipV="1">
            <a:off x="8514131" y="4976607"/>
            <a:ext cx="431800" cy="431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3" name="Oval 82"/>
          <p:cNvSpPr/>
          <p:nvPr/>
        </p:nvSpPr>
        <p:spPr>
          <a:xfrm rot="6197586" flipV="1">
            <a:off x="7856272" y="5295370"/>
            <a:ext cx="762000" cy="762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84" name="Oval 83"/>
          <p:cNvSpPr/>
          <p:nvPr/>
        </p:nvSpPr>
        <p:spPr>
          <a:xfrm rot="6197586" flipV="1">
            <a:off x="199818" y="5914818"/>
            <a:ext cx="216774" cy="216774"/>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5" name="Oval 84"/>
          <p:cNvSpPr/>
          <p:nvPr/>
        </p:nvSpPr>
        <p:spPr>
          <a:xfrm rot="6197586" flipV="1">
            <a:off x="7387699" y="5767494"/>
            <a:ext cx="431800" cy="431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6" name="Oval 85"/>
          <p:cNvSpPr/>
          <p:nvPr/>
        </p:nvSpPr>
        <p:spPr>
          <a:xfrm rot="6197586" flipV="1">
            <a:off x="7412357" y="6095509"/>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87" name="Oval 86"/>
          <p:cNvSpPr/>
          <p:nvPr/>
        </p:nvSpPr>
        <p:spPr>
          <a:xfrm rot="6197586" flipV="1">
            <a:off x="7638907" y="6462226"/>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8" name="Oval 87"/>
          <p:cNvSpPr/>
          <p:nvPr/>
        </p:nvSpPr>
        <p:spPr>
          <a:xfrm rot="6197586" flipV="1">
            <a:off x="8607584" y="43843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9" name="Oval 88"/>
          <p:cNvSpPr/>
          <p:nvPr/>
        </p:nvSpPr>
        <p:spPr>
          <a:xfrm rot="6197586" flipV="1">
            <a:off x="7887663" y="6403551"/>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0" name="Oval 89"/>
          <p:cNvSpPr/>
          <p:nvPr/>
        </p:nvSpPr>
        <p:spPr>
          <a:xfrm rot="6197586" flipV="1">
            <a:off x="8801061" y="4338664"/>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1" name="Oval 90"/>
          <p:cNvSpPr/>
          <p:nvPr/>
        </p:nvSpPr>
        <p:spPr>
          <a:xfrm rot="6197586" flipV="1">
            <a:off x="8617702" y="4451939"/>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2" name="Oval 91"/>
          <p:cNvSpPr/>
          <p:nvPr/>
        </p:nvSpPr>
        <p:spPr>
          <a:xfrm rot="6197586" flipV="1">
            <a:off x="8557941" y="4594415"/>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5" name="Oval 94"/>
          <p:cNvSpPr/>
          <p:nvPr/>
        </p:nvSpPr>
        <p:spPr>
          <a:xfrm rot="6197586" flipV="1">
            <a:off x="243115" y="6241508"/>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6" name="Oval 95"/>
          <p:cNvSpPr/>
          <p:nvPr/>
        </p:nvSpPr>
        <p:spPr>
          <a:xfrm rot="6197586" flipV="1">
            <a:off x="436592" y="6195872"/>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7" name="Oval 96"/>
          <p:cNvSpPr/>
          <p:nvPr/>
        </p:nvSpPr>
        <p:spPr>
          <a:xfrm rot="6197586" flipV="1">
            <a:off x="253233" y="6309147"/>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8" name="Oval 97"/>
          <p:cNvSpPr/>
          <p:nvPr/>
        </p:nvSpPr>
        <p:spPr>
          <a:xfrm rot="6197586" flipV="1">
            <a:off x="193472" y="6451623"/>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spd="slow" advClick="0" advTm="14062">
    <p:wipe/>
  </p:transition>
  <p:txStyles>
    <p:titleStyle>
      <a:lvl1pPr algn="l" defTabSz="914400" rtl="0" eaLnBrk="1" latinLnBrk="0" hangingPunct="1">
        <a:spcBef>
          <a:spcPct val="0"/>
        </a:spcBef>
        <a:buNone/>
        <a:defRPr sz="4000" kern="1200" spc="200" baseline="0">
          <a:solidFill>
            <a:schemeClr val="tx1"/>
          </a:solidFill>
          <a:effectLst/>
          <a:latin typeface="+mj-lt"/>
          <a:ea typeface="+mj-ea"/>
          <a:cs typeface="+mj-cs"/>
        </a:defRPr>
      </a:lvl1pPr>
    </p:titleStyle>
    <p:bodyStyle>
      <a:lvl1pPr marL="228600" indent="-228600" algn="l" defTabSz="914400" rtl="0" eaLnBrk="1" latinLnBrk="0" hangingPunct="1">
        <a:spcBef>
          <a:spcPts val="1800"/>
        </a:spcBef>
        <a:buFont typeface="Wingdings" pitchFamily="2" charset="2"/>
        <a:buChar char=""/>
        <a:defRPr sz="1800" kern="1200">
          <a:solidFill>
            <a:schemeClr val="tx1"/>
          </a:solidFill>
          <a:effectLst>
            <a:outerShdw blurRad="76200" sx="101000" sy="101000" algn="ctr" rotWithShape="0">
              <a:schemeClr val="tx1">
                <a:lumMod val="85000"/>
                <a:alpha val="40000"/>
              </a:schemeClr>
            </a:outerShdw>
          </a:effectLst>
          <a:latin typeface="+mn-lt"/>
          <a:ea typeface="+mn-ea"/>
          <a:cs typeface="+mn-cs"/>
        </a:defRPr>
      </a:lvl1pPr>
      <a:lvl2pPr marL="514350" indent="-228600" algn="l" defTabSz="914400" rtl="0" eaLnBrk="1" latinLnBrk="0" hangingPunct="1">
        <a:spcBef>
          <a:spcPts val="1000"/>
        </a:spcBef>
        <a:buFont typeface="Arial" pitchFamily="34" charset="0"/>
        <a:buChar char="•"/>
        <a:defRPr sz="1800" kern="1200">
          <a:solidFill>
            <a:schemeClr val="tx1"/>
          </a:solidFill>
          <a:effectLst>
            <a:outerShdw blurRad="76200" sx="101000" sy="101000" algn="ctr" rotWithShape="0">
              <a:schemeClr val="tx1">
                <a:lumMod val="85000"/>
                <a:alpha val="40000"/>
              </a:schemeClr>
            </a:outerShdw>
          </a:effectLst>
          <a:latin typeface="+mn-lt"/>
          <a:ea typeface="+mn-ea"/>
          <a:cs typeface="+mn-cs"/>
        </a:defRPr>
      </a:lvl2pPr>
      <a:lvl3pPr marL="806450" indent="-228600" algn="l" defTabSz="914400" rtl="0" eaLnBrk="1" latinLnBrk="0" hangingPunct="1">
        <a:spcBef>
          <a:spcPts val="1000"/>
        </a:spcBef>
        <a:buFont typeface="Wingdings" pitchFamily="2" charset="2"/>
        <a:buChar char=""/>
        <a:defRPr sz="1800" kern="1200">
          <a:solidFill>
            <a:schemeClr val="tx1"/>
          </a:solidFill>
          <a:effectLst>
            <a:outerShdw blurRad="76200" sx="101000" sy="101000" algn="ctr" rotWithShape="0">
              <a:schemeClr val="tx1">
                <a:lumMod val="85000"/>
                <a:alpha val="40000"/>
              </a:schemeClr>
            </a:outerShdw>
          </a:effectLst>
          <a:latin typeface="+mn-lt"/>
          <a:ea typeface="+mn-ea"/>
          <a:cs typeface="+mn-cs"/>
        </a:defRPr>
      </a:lvl3pPr>
      <a:lvl4pPr marL="1089025" indent="-228600" algn="l" defTabSz="914400" rtl="0" eaLnBrk="1" latinLnBrk="0" hangingPunct="1">
        <a:spcBef>
          <a:spcPts val="1000"/>
        </a:spcBef>
        <a:buFont typeface="Arial" pitchFamily="34" charset="0"/>
        <a:buChar char="•"/>
        <a:defRPr sz="1800" kern="1200">
          <a:solidFill>
            <a:schemeClr val="tx1"/>
          </a:solidFill>
          <a:effectLst>
            <a:outerShdw blurRad="76200" sx="101000" sy="101000" algn="ctr" rotWithShape="0">
              <a:schemeClr val="tx1">
                <a:lumMod val="85000"/>
                <a:alpha val="40000"/>
              </a:schemeClr>
            </a:outerShdw>
          </a:effectLst>
          <a:latin typeface="+mn-lt"/>
          <a:ea typeface="+mn-ea"/>
          <a:cs typeface="+mn-cs"/>
        </a:defRPr>
      </a:lvl4pPr>
      <a:lvl5pPr marL="1371600" indent="-228600" algn="l" defTabSz="914400" rtl="0" eaLnBrk="1" latinLnBrk="0" hangingPunct="1">
        <a:spcBef>
          <a:spcPts val="1000"/>
        </a:spcBef>
        <a:buFont typeface="Wingdings" pitchFamily="2" charset="2"/>
        <a:buChar char="l"/>
        <a:defRPr sz="1800" kern="1200">
          <a:solidFill>
            <a:schemeClr val="tx1"/>
          </a:solidFill>
          <a:effectLst>
            <a:outerShdw blurRad="76200" sx="101000" sy="101000" algn="ctr" rotWithShape="0">
              <a:schemeClr val="tx1">
                <a:lumMod val="85000"/>
                <a:alpha val="40000"/>
              </a:schemeClr>
            </a:outerShdw>
          </a:effectLst>
          <a:latin typeface="+mn-lt"/>
          <a:ea typeface="+mn-ea"/>
          <a:cs typeface="+mn-cs"/>
        </a:defRPr>
      </a:lvl5pPr>
      <a:lvl6pPr marL="1600200" indent="-228600" algn="l" defTabSz="914400" rtl="0" eaLnBrk="1" latinLnBrk="0" hangingPunct="1">
        <a:spcBef>
          <a:spcPts val="1000"/>
        </a:spcBef>
        <a:buFont typeface="Arial" pitchFamily="34" charset="0"/>
        <a:buChar char="•"/>
        <a:defRPr sz="1800" kern="1200">
          <a:solidFill>
            <a:schemeClr val="tx1"/>
          </a:solidFill>
          <a:latin typeface="+mn-lt"/>
          <a:ea typeface="+mn-ea"/>
          <a:cs typeface="+mn-cs"/>
        </a:defRPr>
      </a:lvl6pPr>
      <a:lvl7pPr marL="1828800" indent="-228600" algn="l" defTabSz="914400" rtl="0" eaLnBrk="1" latinLnBrk="0" hangingPunct="1">
        <a:spcBef>
          <a:spcPts val="1000"/>
        </a:spcBef>
        <a:buFont typeface="Wingdings" pitchFamily="2" charset="2"/>
        <a:buChar char=""/>
        <a:defRPr sz="1800" kern="1200">
          <a:solidFill>
            <a:schemeClr val="tx1"/>
          </a:solidFill>
          <a:latin typeface="+mn-lt"/>
          <a:ea typeface="+mn-ea"/>
          <a:cs typeface="+mn-cs"/>
        </a:defRPr>
      </a:lvl7pPr>
      <a:lvl8pPr marL="2057400" indent="-228600" algn="l" defTabSz="914400" rtl="0" eaLnBrk="1" latinLnBrk="0" hangingPunct="1">
        <a:spcBef>
          <a:spcPts val="1000"/>
        </a:spcBef>
        <a:buFont typeface="Arial" pitchFamily="34" charset="0"/>
        <a:buChar char="•"/>
        <a:defRPr sz="1800" kern="1200">
          <a:solidFill>
            <a:schemeClr val="tx1"/>
          </a:solidFill>
          <a:latin typeface="+mn-lt"/>
          <a:ea typeface="+mn-ea"/>
          <a:cs typeface="+mn-cs"/>
        </a:defRPr>
      </a:lvl8pPr>
      <a:lvl9pPr marL="2286000" indent="-228600" algn="l" defTabSz="914400" rtl="0" eaLnBrk="1" latinLnBrk="0" hangingPunct="1">
        <a:spcBef>
          <a:spcPts val="1000"/>
        </a:spcBef>
        <a:buFont typeface="Wingdings" pitchFamily="2" charset="2"/>
        <a:buChar char=""/>
        <a:defRPr sz="18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28600"/>
            <a:ext cx="4953000" cy="1470025"/>
          </a:xfrm>
        </p:spPr>
        <p:txBody>
          <a:bodyPr/>
          <a:lstStyle/>
          <a:p>
            <a:pPr algn="ctr"/>
            <a:r>
              <a:rPr lang="en-US" dirty="0"/>
              <a:t>Brownsville Road Optional </a:t>
            </a:r>
            <a:r>
              <a:rPr lang="en-US" b="1" dirty="0"/>
              <a:t>Elementary</a:t>
            </a:r>
          </a:p>
        </p:txBody>
      </p:sp>
      <p:sp>
        <p:nvSpPr>
          <p:cNvPr id="3" name="Subtitle 2"/>
          <p:cNvSpPr>
            <a:spLocks noGrp="1"/>
          </p:cNvSpPr>
          <p:nvPr>
            <p:ph type="subTitle" idx="1"/>
          </p:nvPr>
        </p:nvSpPr>
        <p:spPr>
          <a:xfrm>
            <a:off x="2133600" y="2286000"/>
            <a:ext cx="5181600" cy="2057400"/>
          </a:xfrm>
        </p:spPr>
        <p:txBody>
          <a:bodyPr>
            <a:normAutofit/>
          </a:bodyPr>
          <a:lstStyle/>
          <a:p>
            <a:r>
              <a:rPr lang="en-US" sz="3200" b="1" dirty="0">
                <a:solidFill>
                  <a:schemeClr val="bg1"/>
                </a:solidFill>
              </a:rPr>
              <a:t>Annual Title One Parent Meeting</a:t>
            </a:r>
          </a:p>
        </p:txBody>
      </p:sp>
      <p:sp>
        <p:nvSpPr>
          <p:cNvPr id="5" name="TextBox 4"/>
          <p:cNvSpPr txBox="1"/>
          <p:nvPr/>
        </p:nvSpPr>
        <p:spPr>
          <a:xfrm>
            <a:off x="4953000" y="4876800"/>
            <a:ext cx="3395870" cy="461665"/>
          </a:xfrm>
          <a:prstGeom prst="rect">
            <a:avLst/>
          </a:prstGeom>
          <a:solidFill>
            <a:schemeClr val="tx1">
              <a:lumMod val="75000"/>
            </a:schemeClr>
          </a:solidFill>
        </p:spPr>
        <p:txBody>
          <a:bodyPr wrap="square" rtlCol="0">
            <a:spAutoFit/>
          </a:bodyPr>
          <a:lstStyle/>
          <a:p>
            <a:pPr algn="ctr"/>
            <a:r>
              <a:rPr lang="en-US" sz="2400" dirty="0">
                <a:solidFill>
                  <a:schemeClr val="bg1"/>
                </a:solidFill>
              </a:rPr>
              <a:t>September 12, 2024</a:t>
            </a:r>
          </a:p>
        </p:txBody>
      </p:sp>
      <p:sp>
        <p:nvSpPr>
          <p:cNvPr id="7" name="TextBox 6"/>
          <p:cNvSpPr txBox="1"/>
          <p:nvPr/>
        </p:nvSpPr>
        <p:spPr>
          <a:xfrm>
            <a:off x="4800600" y="6400800"/>
            <a:ext cx="3815468" cy="369332"/>
          </a:xfrm>
          <a:prstGeom prst="rect">
            <a:avLst/>
          </a:prstGeom>
          <a:noFill/>
        </p:spPr>
        <p:txBody>
          <a:bodyPr wrap="none" rtlCol="0">
            <a:spAutoFit/>
          </a:bodyPr>
          <a:lstStyle/>
          <a:p>
            <a:r>
              <a:rPr lang="en-US" i="1" dirty="0"/>
              <a:t>Renae Bingham– Title I PLC Coach</a:t>
            </a:r>
          </a:p>
        </p:txBody>
      </p:sp>
      <p:sp>
        <p:nvSpPr>
          <p:cNvPr id="4" name="TextBox 3"/>
          <p:cNvSpPr txBox="1"/>
          <p:nvPr/>
        </p:nvSpPr>
        <p:spPr>
          <a:xfrm>
            <a:off x="4572000" y="5410200"/>
            <a:ext cx="4044068" cy="369332"/>
          </a:xfrm>
          <a:prstGeom prst="rect">
            <a:avLst/>
          </a:prstGeom>
          <a:noFill/>
        </p:spPr>
        <p:txBody>
          <a:bodyPr wrap="square" rtlCol="0">
            <a:spAutoFit/>
          </a:bodyPr>
          <a:lstStyle/>
          <a:p>
            <a:r>
              <a:rPr lang="en-US" dirty="0"/>
              <a:t>      Time: 10:00 am and 5:00 pm</a:t>
            </a:r>
          </a:p>
        </p:txBody>
      </p:sp>
    </p:spTree>
    <p:custDataLst>
      <p:tags r:id="rId1"/>
    </p:custDataLst>
  </p:cSld>
  <p:clrMapOvr>
    <a:masterClrMapping/>
  </p:clrMapOvr>
  <p:transition spd="slow" advClick="0" advTm="14062">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609600"/>
            <a:ext cx="6629400" cy="609600"/>
          </a:xfrm>
        </p:spPr>
        <p:txBody>
          <a:bodyPr>
            <a:normAutofit fontScale="90000"/>
          </a:bodyPr>
          <a:lstStyle/>
          <a:p>
            <a:pPr algn="ctr"/>
            <a:r>
              <a:rPr lang="en-US" b="1" dirty="0"/>
              <a:t>Parent’s Right to Know</a:t>
            </a:r>
            <a:endParaRPr lang="en-US" dirty="0"/>
          </a:p>
        </p:txBody>
      </p:sp>
      <p:sp>
        <p:nvSpPr>
          <p:cNvPr id="3" name="Content Placeholder 2"/>
          <p:cNvSpPr>
            <a:spLocks noGrp="1"/>
          </p:cNvSpPr>
          <p:nvPr>
            <p:ph idx="1"/>
          </p:nvPr>
        </p:nvSpPr>
        <p:spPr>
          <a:xfrm>
            <a:off x="1447800" y="1143000"/>
            <a:ext cx="6629400" cy="5562600"/>
          </a:xfrm>
        </p:spPr>
        <p:txBody>
          <a:bodyPr>
            <a:normAutofit fontScale="92500" lnSpcReduction="20000"/>
          </a:bodyPr>
          <a:lstStyle/>
          <a:p>
            <a:r>
              <a:rPr lang="en-US" dirty="0"/>
              <a:t>A teacher’s professional qualifications, licensure, grade(s) certification, waivers</a:t>
            </a:r>
          </a:p>
          <a:p>
            <a:r>
              <a:rPr lang="en-US" dirty="0"/>
              <a:t>A teacher’s baccalaureate and/or graduate degree, fields of endorsement, previous teaching experience</a:t>
            </a:r>
            <a:br>
              <a:rPr lang="en-US" dirty="0"/>
            </a:br>
            <a:endParaRPr lang="en-US" dirty="0"/>
          </a:p>
          <a:p>
            <a:r>
              <a:rPr lang="en-US" dirty="0"/>
              <a:t>A paraprofessional’s qualifications</a:t>
            </a:r>
          </a:p>
          <a:p>
            <a:r>
              <a:rPr lang="en-US" dirty="0"/>
              <a:t>An annual notice of Student Education Records Privacy and notice for disclosure of School Directory Information </a:t>
            </a:r>
          </a:p>
          <a:p>
            <a:r>
              <a:rPr lang="en-US" dirty="0"/>
              <a:t>An assurance that their child’s name, address and telephone listing not be released to military recruiters</a:t>
            </a:r>
            <a:br>
              <a:rPr lang="en-US" dirty="0"/>
            </a:br>
            <a:endParaRPr lang="en-US" dirty="0"/>
          </a:p>
          <a:p>
            <a:endParaRPr lang="en-US" dirty="0"/>
          </a:p>
        </p:txBody>
      </p:sp>
    </p:spTree>
  </p:cSld>
  <p:clrMapOvr>
    <a:masterClrMapping/>
  </p:clrMapOvr>
  <p:transition spd="slow" advClick="0" advTm="14062">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6629400" cy="1219200"/>
          </a:xfrm>
        </p:spPr>
        <p:txBody>
          <a:bodyPr>
            <a:normAutofit fontScale="90000"/>
          </a:bodyPr>
          <a:lstStyle/>
          <a:p>
            <a:pPr algn="ctr"/>
            <a:r>
              <a:rPr lang="en-US" b="1" dirty="0"/>
              <a:t>All parents will receive information on the following:</a:t>
            </a:r>
            <a:endParaRPr lang="en-US" dirty="0"/>
          </a:p>
        </p:txBody>
      </p:sp>
      <p:sp>
        <p:nvSpPr>
          <p:cNvPr id="3" name="Content Placeholder 2"/>
          <p:cNvSpPr>
            <a:spLocks noGrp="1"/>
          </p:cNvSpPr>
          <p:nvPr>
            <p:ph idx="1"/>
          </p:nvPr>
        </p:nvSpPr>
        <p:spPr>
          <a:xfrm>
            <a:off x="1447800" y="1447800"/>
            <a:ext cx="6629400" cy="5105400"/>
          </a:xfrm>
        </p:spPr>
        <p:txBody>
          <a:bodyPr>
            <a:normAutofit fontScale="92500" lnSpcReduction="20000"/>
          </a:bodyPr>
          <a:lstStyle/>
          <a:p>
            <a:r>
              <a:rPr lang="en-US" dirty="0"/>
              <a:t>Their child’s level of achievement on each of the state’s academic assessments</a:t>
            </a:r>
          </a:p>
          <a:p>
            <a:r>
              <a:rPr lang="en-US" dirty="0"/>
              <a:t>Notification of right to transfer their child to another school in the district if the student becomes the victim of a violent crime or is assigned to an unsafe school</a:t>
            </a:r>
          </a:p>
          <a:p>
            <a:r>
              <a:rPr lang="en-US" dirty="0"/>
              <a:t>District Family Involvement Policy and School Parent Involvement Policy</a:t>
            </a:r>
          </a:p>
          <a:p>
            <a:r>
              <a:rPr lang="en-US" dirty="0"/>
              <a:t>Their right to public school choice, Supplemental Educational Services and more effective involvement if their child’s school is identified for school improvement </a:t>
            </a:r>
          </a:p>
          <a:p>
            <a:endParaRPr lang="en-US" dirty="0"/>
          </a:p>
        </p:txBody>
      </p:sp>
    </p:spTree>
    <p:custDataLst>
      <p:tags r:id="rId1"/>
    </p:custDataLst>
  </p:cSld>
  <p:clrMapOvr>
    <a:masterClrMapping/>
  </p:clrMapOvr>
  <p:transition spd="slow" advClick="0" advTm="14062">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457200"/>
            <a:ext cx="6629400" cy="914400"/>
          </a:xfrm>
        </p:spPr>
        <p:txBody>
          <a:bodyPr>
            <a:normAutofit fontScale="90000"/>
          </a:bodyPr>
          <a:lstStyle/>
          <a:p>
            <a:pPr algn="ctr"/>
            <a:r>
              <a:rPr lang="en-US" b="1" dirty="0"/>
              <a:t>Get to know your child’s school…….</a:t>
            </a:r>
            <a:endParaRPr lang="en-US" dirty="0"/>
          </a:p>
        </p:txBody>
      </p:sp>
      <p:sp>
        <p:nvSpPr>
          <p:cNvPr id="3" name="Content Placeholder 2"/>
          <p:cNvSpPr>
            <a:spLocks noGrp="1"/>
          </p:cNvSpPr>
          <p:nvPr>
            <p:ph idx="1"/>
          </p:nvPr>
        </p:nvSpPr>
        <p:spPr>
          <a:xfrm>
            <a:off x="1219200" y="1600200"/>
            <a:ext cx="6629400" cy="4267200"/>
          </a:xfrm>
        </p:spPr>
        <p:txBody>
          <a:bodyPr>
            <a:noAutofit/>
          </a:bodyPr>
          <a:lstStyle/>
          <a:p>
            <a:pPr algn="ctr"/>
            <a:r>
              <a:rPr lang="en-US" dirty="0"/>
              <a:t>Attend school events</a:t>
            </a:r>
          </a:p>
          <a:p>
            <a:pPr algn="ctr"/>
            <a:r>
              <a:rPr lang="en-US" dirty="0"/>
              <a:t>Visit classroom</a:t>
            </a:r>
          </a:p>
          <a:p>
            <a:pPr algn="ctr"/>
            <a:r>
              <a:rPr lang="en-US" dirty="0"/>
              <a:t>Join parent’s organizations</a:t>
            </a:r>
          </a:p>
          <a:p>
            <a:pPr algn="ctr"/>
            <a:r>
              <a:rPr lang="en-US" dirty="0"/>
              <a:t>Volunteer</a:t>
            </a:r>
          </a:p>
          <a:p>
            <a:pPr algn="ctr"/>
            <a:r>
              <a:rPr lang="en-US" dirty="0"/>
              <a:t>Consider becoming an assistant</a:t>
            </a:r>
          </a:p>
          <a:p>
            <a:pPr algn="ctr"/>
            <a:r>
              <a:rPr lang="en-US" dirty="0"/>
              <a:t>Attend parent-teacher conferences</a:t>
            </a:r>
          </a:p>
          <a:p>
            <a:pPr algn="ctr"/>
            <a:r>
              <a:rPr lang="en-US" dirty="0"/>
              <a:t>Request additional meetings</a:t>
            </a:r>
          </a:p>
          <a:p>
            <a:pPr algn="ctr"/>
            <a:r>
              <a:rPr lang="en-US" dirty="0"/>
              <a:t>Keep teachers informed</a:t>
            </a:r>
          </a:p>
          <a:p>
            <a:pPr algn="ctr"/>
            <a:r>
              <a:rPr lang="en-US" dirty="0"/>
              <a:t>Ask about training programs</a:t>
            </a:r>
          </a:p>
          <a:p>
            <a:endParaRPr lang="en-US" sz="1100" dirty="0"/>
          </a:p>
        </p:txBody>
      </p:sp>
    </p:spTree>
    <p:custDataLst>
      <p:tags r:id="rId1"/>
    </p:custDataLst>
  </p:cSld>
  <p:clrMapOvr>
    <a:masterClrMapping/>
  </p:clrMapOvr>
  <p:transition spd="slow" advClick="0" advTm="14062">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E4483-440B-950D-6778-9C10C8DDFCAB}"/>
              </a:ext>
            </a:extLst>
          </p:cNvPr>
          <p:cNvSpPr>
            <a:spLocks noGrp="1"/>
          </p:cNvSpPr>
          <p:nvPr>
            <p:ph type="title"/>
          </p:nvPr>
        </p:nvSpPr>
        <p:spPr/>
        <p:txBody>
          <a:bodyPr/>
          <a:lstStyle/>
          <a:p>
            <a:r>
              <a:rPr lang="en-US" dirty="0"/>
              <a:t>Attendance</a:t>
            </a:r>
          </a:p>
        </p:txBody>
      </p:sp>
      <p:sp>
        <p:nvSpPr>
          <p:cNvPr id="3" name="Content Placeholder 2">
            <a:extLst>
              <a:ext uri="{FF2B5EF4-FFF2-40B4-BE49-F238E27FC236}">
                <a16:creationId xmlns:a16="http://schemas.microsoft.com/office/drawing/2014/main" id="{92CCD185-736D-F6D2-6049-E14911F4D407}"/>
              </a:ext>
            </a:extLst>
          </p:cNvPr>
          <p:cNvSpPr>
            <a:spLocks noGrp="1"/>
          </p:cNvSpPr>
          <p:nvPr>
            <p:ph idx="1"/>
          </p:nvPr>
        </p:nvSpPr>
        <p:spPr/>
        <p:txBody>
          <a:bodyPr>
            <a:normAutofit fontScale="85000" lnSpcReduction="10000"/>
          </a:bodyPr>
          <a:lstStyle/>
          <a:p>
            <a:r>
              <a:rPr lang="en-US" dirty="0"/>
              <a:t>The school day begins promptly at 9:15 a.m.</a:t>
            </a:r>
          </a:p>
          <a:p>
            <a:r>
              <a:rPr lang="en-US" dirty="0"/>
              <a:t>Parents must sign in scholars arriving after 9:30 a.m. in the main office.  Scholars will be marked tardy.  This counts towards chronic absenteeism and directly affects our attendance goal.   </a:t>
            </a:r>
          </a:p>
          <a:p>
            <a:r>
              <a:rPr lang="en-US" dirty="0"/>
              <a:t>Early dismissal ends at 3:30 p.m.  This counts towards chronic absenteeism and directly affects our attendance goal.  </a:t>
            </a:r>
          </a:p>
          <a:p>
            <a:r>
              <a:rPr lang="en-US" dirty="0"/>
              <a:t>Any student absent more than 10% of school days is considered chronically absent.  </a:t>
            </a:r>
          </a:p>
        </p:txBody>
      </p:sp>
      <p:sp>
        <p:nvSpPr>
          <p:cNvPr id="5" name="TextBox 4">
            <a:extLst>
              <a:ext uri="{FF2B5EF4-FFF2-40B4-BE49-F238E27FC236}">
                <a16:creationId xmlns:a16="http://schemas.microsoft.com/office/drawing/2014/main" id="{5177006E-5EA1-EE31-AC00-5743CE04D9BD}"/>
              </a:ext>
            </a:extLst>
          </p:cNvPr>
          <p:cNvSpPr txBox="1"/>
          <p:nvPr/>
        </p:nvSpPr>
        <p:spPr>
          <a:xfrm>
            <a:off x="2286000" y="3246393"/>
            <a:ext cx="4800600" cy="369332"/>
          </a:xfrm>
          <a:prstGeom prst="rect">
            <a:avLst/>
          </a:prstGeom>
          <a:noFill/>
        </p:spPr>
        <p:txBody>
          <a:bodyPr wrap="square">
            <a:spAutoFit/>
          </a:bodyPr>
          <a:lstStyle/>
          <a:p>
            <a:endParaRPr lang="en-US" dirty="0"/>
          </a:p>
        </p:txBody>
      </p:sp>
    </p:spTree>
    <p:custDataLst>
      <p:tags r:id="rId1"/>
    </p:custDataLst>
    <p:extLst>
      <p:ext uri="{BB962C8B-B14F-4D97-AF65-F5344CB8AC3E}">
        <p14:creationId xmlns:p14="http://schemas.microsoft.com/office/powerpoint/2010/main" val="1245577105"/>
      </p:ext>
    </p:extLst>
  </p:cSld>
  <p:clrMapOvr>
    <a:masterClrMapping/>
  </p:clrMapOvr>
  <p:transition spd="slow" advClick="0" advTm="14062">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F74C6-D51A-B4FD-AB1C-EF719BA0A8BE}"/>
              </a:ext>
            </a:extLst>
          </p:cNvPr>
          <p:cNvSpPr>
            <a:spLocks noGrp="1"/>
          </p:cNvSpPr>
          <p:nvPr>
            <p:ph type="title"/>
          </p:nvPr>
        </p:nvSpPr>
        <p:spPr/>
        <p:txBody>
          <a:bodyPr>
            <a:normAutofit fontScale="90000"/>
          </a:bodyPr>
          <a:lstStyle/>
          <a:p>
            <a:r>
              <a:rPr lang="en-US" dirty="0"/>
              <a:t>Arrival and Dismissal Procedures</a:t>
            </a:r>
          </a:p>
        </p:txBody>
      </p:sp>
      <p:sp>
        <p:nvSpPr>
          <p:cNvPr id="3" name="Content Placeholder 2">
            <a:extLst>
              <a:ext uri="{FF2B5EF4-FFF2-40B4-BE49-F238E27FC236}">
                <a16:creationId xmlns:a16="http://schemas.microsoft.com/office/drawing/2014/main" id="{DC51AE94-E014-6F6E-74D9-1CCDAAABAA32}"/>
              </a:ext>
            </a:extLst>
          </p:cNvPr>
          <p:cNvSpPr>
            <a:spLocks noGrp="1"/>
          </p:cNvSpPr>
          <p:nvPr>
            <p:ph idx="1"/>
          </p:nvPr>
        </p:nvSpPr>
        <p:spPr>
          <a:xfrm>
            <a:off x="152400" y="1902940"/>
            <a:ext cx="8991600" cy="4223539"/>
          </a:xfrm>
        </p:spPr>
        <p:txBody>
          <a:bodyPr>
            <a:normAutofit fontScale="92500" lnSpcReduction="10000"/>
          </a:bodyPr>
          <a:lstStyle/>
          <a:p>
            <a:r>
              <a:rPr lang="en-US" dirty="0"/>
              <a:t>For the SAFETY of all our scholars, BRS has implemented new arrival and dismissal procedures.  A map was sent home in Tuesday Folders.  </a:t>
            </a:r>
          </a:p>
          <a:p>
            <a:pPr lvl="1"/>
            <a:r>
              <a:rPr lang="en-US" sz="1600" dirty="0"/>
              <a:t>Please do not drop off  or pick-up scholars in any area that is marked with a red cone or in a cross-walk.  </a:t>
            </a:r>
          </a:p>
          <a:p>
            <a:pPr lvl="1"/>
            <a:r>
              <a:rPr lang="en-US" sz="1600" dirty="0"/>
              <a:t>Please refrain from doing U-turns in the street.  </a:t>
            </a:r>
          </a:p>
          <a:p>
            <a:pPr lvl="1"/>
            <a:r>
              <a:rPr lang="en-US" sz="1600" dirty="0"/>
              <a:t>The easiest and safest area for drop-off is the lane between the gym and the school building.  Please enter from Downs St. </a:t>
            </a:r>
          </a:p>
          <a:p>
            <a:pPr lvl="1"/>
            <a:r>
              <a:rPr lang="en-US" sz="1600" dirty="0"/>
              <a:t>Walkers dismiss at 4:15 p.m.  </a:t>
            </a:r>
          </a:p>
          <a:p>
            <a:pPr lvl="1"/>
            <a:r>
              <a:rPr lang="en-US" sz="1600"/>
              <a:t>Car </a:t>
            </a:r>
            <a:r>
              <a:rPr lang="en-US" sz="1600" dirty="0"/>
              <a:t>riders begin dismissing at 3:55 </a:t>
            </a:r>
            <a:r>
              <a:rPr lang="en-US" sz="1600"/>
              <a:t>p.m.</a:t>
            </a:r>
            <a:endParaRPr lang="en-US" sz="1600" dirty="0"/>
          </a:p>
          <a:p>
            <a:pPr marL="285750" lvl="1" indent="0">
              <a:buNone/>
            </a:pPr>
            <a:endParaRPr lang="en-US" sz="1600" dirty="0"/>
          </a:p>
          <a:p>
            <a:pPr lvl="1"/>
            <a:endParaRPr lang="en-US" sz="1200" dirty="0"/>
          </a:p>
          <a:p>
            <a:pPr marL="285750" lvl="1" indent="0">
              <a:buNone/>
            </a:pPr>
            <a:endParaRPr lang="en-US" sz="1200" dirty="0"/>
          </a:p>
          <a:p>
            <a:pPr lvl="1"/>
            <a:endParaRPr lang="en-US" sz="1700" dirty="0"/>
          </a:p>
          <a:p>
            <a:pPr marL="285750" lvl="1" indent="0">
              <a:buNone/>
            </a:pPr>
            <a:endParaRPr lang="en-US" sz="1700" dirty="0"/>
          </a:p>
        </p:txBody>
      </p:sp>
    </p:spTree>
    <p:custDataLst>
      <p:tags r:id="rId1"/>
    </p:custDataLst>
    <p:extLst>
      <p:ext uri="{BB962C8B-B14F-4D97-AF65-F5344CB8AC3E}">
        <p14:creationId xmlns:p14="http://schemas.microsoft.com/office/powerpoint/2010/main" val="3509435279"/>
      </p:ext>
    </p:extLst>
  </p:cSld>
  <p:clrMapOvr>
    <a:masterClrMapping/>
  </p:clrMapOvr>
  <p:transition spd="slow" advClick="0" advTm="14062">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 is Title I ?</a:t>
            </a:r>
          </a:p>
        </p:txBody>
      </p:sp>
      <p:sp>
        <p:nvSpPr>
          <p:cNvPr id="3" name="Content Placeholder 2"/>
          <p:cNvSpPr>
            <a:spLocks noGrp="1"/>
          </p:cNvSpPr>
          <p:nvPr>
            <p:ph idx="1"/>
          </p:nvPr>
        </p:nvSpPr>
        <p:spPr/>
        <p:txBody>
          <a:bodyPr>
            <a:normAutofit/>
          </a:bodyPr>
          <a:lstStyle/>
          <a:p>
            <a:r>
              <a:rPr lang="en-US" sz="2000" dirty="0"/>
              <a:t>Title I (pronounced “Title One”) is the largest federally funded program for elementary, middle, and high schools. Through Title I, the Federal government gives money to school districts around the country based on the number of low-income families in each district. </a:t>
            </a:r>
          </a:p>
        </p:txBody>
      </p:sp>
    </p:spTree>
    <p:custDataLst>
      <p:tags r:id="rId1"/>
    </p:custDataLst>
  </p:cSld>
  <p:clrMapOvr>
    <a:masterClrMapping/>
  </p:clrMapOvr>
  <p:transition spd="slow" advClick="0" advTm="14062">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610600" cy="1524000"/>
          </a:xfrm>
        </p:spPr>
        <p:txBody>
          <a:bodyPr>
            <a:normAutofit fontScale="90000"/>
          </a:bodyPr>
          <a:lstStyle/>
          <a:p>
            <a:pPr algn="ctr"/>
            <a:br>
              <a:rPr lang="en-US" sz="2700" dirty="0"/>
            </a:br>
            <a:br>
              <a:rPr lang="en-US" sz="2700" dirty="0"/>
            </a:br>
            <a:r>
              <a:rPr lang="en-US" sz="2200" dirty="0"/>
              <a:t>You may know Title I by its old name, Chapter 1. But the new Title I is different. It is based on three important ideas:</a:t>
            </a:r>
            <a:br>
              <a:rPr lang="en-US" dirty="0"/>
            </a:br>
            <a:endParaRPr lang="en-US" dirty="0"/>
          </a:p>
        </p:txBody>
      </p:sp>
      <p:sp>
        <p:nvSpPr>
          <p:cNvPr id="3" name="Content Placeholder 2"/>
          <p:cNvSpPr>
            <a:spLocks noGrp="1"/>
          </p:cNvSpPr>
          <p:nvPr>
            <p:ph idx="1"/>
          </p:nvPr>
        </p:nvSpPr>
        <p:spPr>
          <a:xfrm>
            <a:off x="533400" y="1066800"/>
            <a:ext cx="8153400" cy="5410200"/>
          </a:xfrm>
        </p:spPr>
        <p:txBody>
          <a:bodyPr>
            <a:noAutofit/>
          </a:bodyPr>
          <a:lstStyle/>
          <a:p>
            <a:pPr>
              <a:buNone/>
            </a:pPr>
            <a:r>
              <a:rPr lang="en-US" sz="1600" b="1" dirty="0"/>
              <a:t>1. All students should work toward the same high standards.</a:t>
            </a:r>
          </a:p>
          <a:p>
            <a:pPr>
              <a:buNone/>
            </a:pPr>
            <a:r>
              <a:rPr lang="en-US" sz="1600" dirty="0"/>
              <a:t>   Title I’s job is to provide help to students who need it to make sure they reach the same </a:t>
            </a:r>
            <a:r>
              <a:rPr lang="en-US" sz="1600" i="1" dirty="0"/>
              <a:t>standards as everyone else in their school or district. </a:t>
            </a:r>
            <a:r>
              <a:rPr lang="en-US" sz="1600" dirty="0"/>
              <a:t>Standards describe what students should know and be able to do at each grade level. Schools cannot have different standards for Title I students compared to other students.</a:t>
            </a:r>
          </a:p>
          <a:p>
            <a:pPr>
              <a:buNone/>
            </a:pPr>
            <a:r>
              <a:rPr lang="en-US" sz="1600" b="1" dirty="0"/>
              <a:t>2. Local districts, schools, and parents know best what their students need to succeed. </a:t>
            </a:r>
            <a:r>
              <a:rPr lang="en-US" sz="1200" b="1" dirty="0"/>
              <a:t>Title I allows them to decide how to use </a:t>
            </a:r>
            <a:r>
              <a:rPr lang="en-US" sz="1200" dirty="0"/>
              <a:t>Title I money to help students who are behind.</a:t>
            </a:r>
          </a:p>
          <a:p>
            <a:pPr>
              <a:buNone/>
            </a:pPr>
            <a:r>
              <a:rPr lang="en-US" sz="1600" b="1" dirty="0"/>
              <a:t>3. Parents are partners in helping all students achieve. </a:t>
            </a:r>
            <a:r>
              <a:rPr lang="en-US" sz="1200" b="1" dirty="0"/>
              <a:t>Parents </a:t>
            </a:r>
            <a:r>
              <a:rPr lang="en-US" sz="1200" dirty="0"/>
              <a:t>have the </a:t>
            </a:r>
            <a:r>
              <a:rPr lang="en-US" sz="1200" i="1" dirty="0"/>
              <a:t>right to be involved in the design and operation of their school’s </a:t>
            </a:r>
            <a:r>
              <a:rPr lang="en-US" sz="1200" dirty="0"/>
              <a:t>Title I program. At the same time, parents have a </a:t>
            </a:r>
            <a:r>
              <a:rPr lang="en-US" sz="1200" i="1" dirty="0"/>
              <a:t>responsibility to help </a:t>
            </a:r>
            <a:r>
              <a:rPr lang="en-US" sz="1200" dirty="0"/>
              <a:t>their children succeed in school.</a:t>
            </a:r>
          </a:p>
        </p:txBody>
      </p:sp>
    </p:spTree>
    <p:custDataLst>
      <p:tags r:id="rId1"/>
    </p:custDataLst>
  </p:cSld>
  <p:clrMapOvr>
    <a:masterClrMapping/>
  </p:clrMapOvr>
  <p:transition spd="slow" advClick="0" advTm="14062">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1219200"/>
            <a:ext cx="7315200" cy="4801315"/>
          </a:xfrm>
          <a:prstGeom prst="rect">
            <a:avLst/>
          </a:prstGeom>
        </p:spPr>
        <p:txBody>
          <a:bodyPr wrap="square">
            <a:spAutoFit/>
          </a:bodyPr>
          <a:lstStyle/>
          <a:p>
            <a:r>
              <a:rPr lang="en-US" sz="2400" b="1" u="sng" dirty="0"/>
              <a:t>How can Title I money be used?</a:t>
            </a:r>
          </a:p>
          <a:p>
            <a:endParaRPr lang="en-US" b="1" dirty="0"/>
          </a:p>
          <a:p>
            <a:r>
              <a:rPr lang="en-US" dirty="0"/>
              <a:t>Districts, schools, and parents and have a lot of choice in how they set up their Title I program, as long as it helps low-achieving students meet the same standards that have been set for all other students. For example,</a:t>
            </a:r>
          </a:p>
          <a:p>
            <a:endParaRPr lang="en-US" dirty="0"/>
          </a:p>
          <a:p>
            <a:endParaRPr lang="en-US" sz="2400" b="1" dirty="0"/>
          </a:p>
          <a:p>
            <a:r>
              <a:rPr lang="en-US" sz="2400" b="1" u="sng" dirty="0"/>
              <a:t>Title I money can be used to:</a:t>
            </a:r>
          </a:p>
          <a:p>
            <a:endParaRPr lang="en-US" dirty="0"/>
          </a:p>
          <a:p>
            <a:r>
              <a:rPr lang="en-US" dirty="0"/>
              <a:t>o provide after-school, weekend or summer school programs;</a:t>
            </a:r>
          </a:p>
          <a:p>
            <a:r>
              <a:rPr lang="en-US" dirty="0"/>
              <a:t>o train teachers and other staff;</a:t>
            </a:r>
          </a:p>
          <a:p>
            <a:r>
              <a:rPr lang="en-US" dirty="0"/>
              <a:t>o buy equipment and learning materials;</a:t>
            </a:r>
          </a:p>
          <a:p>
            <a:r>
              <a:rPr lang="en-US" dirty="0"/>
              <a:t>o support parent involvement activities;</a:t>
            </a:r>
          </a:p>
          <a:p>
            <a:r>
              <a:rPr lang="en-US" dirty="0"/>
              <a:t>o hire special teachers, tutors or aides (usually in reading,</a:t>
            </a:r>
          </a:p>
          <a:p>
            <a:r>
              <a:rPr lang="en-US" dirty="0"/>
              <a:t>language arts or math).</a:t>
            </a:r>
          </a:p>
        </p:txBody>
      </p:sp>
    </p:spTree>
    <p:custDataLst>
      <p:tags r:id="rId1"/>
    </p:custDataLst>
  </p:cSld>
  <p:clrMapOvr>
    <a:masterClrMapping/>
  </p:clrMapOvr>
  <p:transition spd="slow" advClick="0" advTm="14062">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43000" y="457201"/>
            <a:ext cx="7315200" cy="6647974"/>
          </a:xfrm>
          <a:prstGeom prst="rect">
            <a:avLst/>
          </a:prstGeom>
        </p:spPr>
        <p:txBody>
          <a:bodyPr wrap="square">
            <a:spAutoFit/>
          </a:bodyPr>
          <a:lstStyle/>
          <a:p>
            <a:r>
              <a:rPr lang="en-US" sz="2400" b="1" u="sng" dirty="0"/>
              <a:t>How can Title I help me as a parent?</a:t>
            </a:r>
          </a:p>
          <a:p>
            <a:endParaRPr lang="en-US" sz="2400" b="1" dirty="0"/>
          </a:p>
          <a:p>
            <a:r>
              <a:rPr lang="en-US" dirty="0"/>
              <a:t>Title I money can be used for many types of parent involvement activities.</a:t>
            </a:r>
          </a:p>
          <a:p>
            <a:endParaRPr lang="en-US" dirty="0"/>
          </a:p>
          <a:p>
            <a:r>
              <a:rPr lang="en-US" dirty="0"/>
              <a:t>It can be spent on:</a:t>
            </a:r>
          </a:p>
          <a:p>
            <a:endParaRPr lang="en-US" dirty="0"/>
          </a:p>
          <a:p>
            <a:r>
              <a:rPr lang="en-US" dirty="0"/>
              <a:t>o Family literacy activities;</a:t>
            </a:r>
          </a:p>
          <a:p>
            <a:r>
              <a:rPr lang="en-US" dirty="0"/>
              <a:t>o Parent meetings and training activities;</a:t>
            </a:r>
          </a:p>
          <a:p>
            <a:r>
              <a:rPr lang="en-US" dirty="0"/>
              <a:t>o Materials that parents can use to work with their</a:t>
            </a:r>
          </a:p>
          <a:p>
            <a:r>
              <a:rPr lang="en-US" dirty="0"/>
              <a:t>children at home;</a:t>
            </a:r>
          </a:p>
          <a:p>
            <a:r>
              <a:rPr lang="en-US" dirty="0"/>
              <a:t>o Parent resource centers.</a:t>
            </a:r>
          </a:p>
          <a:p>
            <a:endParaRPr lang="en-US" dirty="0"/>
          </a:p>
          <a:p>
            <a:r>
              <a:rPr lang="en-US" b="1" dirty="0"/>
              <a:t>How can I find out what my Title I program</a:t>
            </a:r>
          </a:p>
          <a:p>
            <a:r>
              <a:rPr lang="en-US" b="1" dirty="0"/>
              <a:t>offers parents?</a:t>
            </a:r>
          </a:p>
          <a:p>
            <a:endParaRPr lang="en-US" b="1" dirty="0"/>
          </a:p>
          <a:p>
            <a:r>
              <a:rPr lang="en-US" dirty="0"/>
              <a:t>All Title I programs must have in place a plan for how it will involve parents. This plan, called a </a:t>
            </a:r>
            <a:r>
              <a:rPr lang="en-US" i="1" dirty="0"/>
              <a:t>parent involvement policy, explains how </a:t>
            </a:r>
            <a:r>
              <a:rPr lang="en-US" dirty="0"/>
              <a:t>the school and district support the important role of parents in education. The parent involvement policy must include a </a:t>
            </a:r>
            <a:r>
              <a:rPr lang="en-US" i="1" dirty="0"/>
              <a:t>compact, which is a written </a:t>
            </a:r>
            <a:r>
              <a:rPr lang="en-US" dirty="0"/>
              <a:t>statement of what schools and parents are each supposed to do to help students achieve.</a:t>
            </a:r>
          </a:p>
          <a:p>
            <a:endParaRPr lang="en-US" dirty="0"/>
          </a:p>
        </p:txBody>
      </p:sp>
    </p:spTree>
  </p:cSld>
  <p:clrMapOvr>
    <a:masterClrMapping/>
  </p:clrMapOvr>
  <p:transition spd="slow" advClick="0" advTm="14062">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066800"/>
            <a:ext cx="7620000" cy="4801314"/>
          </a:xfrm>
          <a:prstGeom prst="rect">
            <a:avLst/>
          </a:prstGeom>
        </p:spPr>
        <p:txBody>
          <a:bodyPr wrap="square">
            <a:spAutoFit/>
          </a:bodyPr>
          <a:lstStyle/>
          <a:p>
            <a:r>
              <a:rPr lang="en-US" sz="2400" b="1" u="sng" dirty="0"/>
              <a:t>How can I help my school’s Title I program?</a:t>
            </a:r>
          </a:p>
          <a:p>
            <a:endParaRPr lang="en-US" sz="2400" b="1" dirty="0"/>
          </a:p>
          <a:p>
            <a:r>
              <a:rPr lang="en-US" sz="2400" dirty="0"/>
              <a:t>There are many ways you can become involved:</a:t>
            </a:r>
          </a:p>
          <a:p>
            <a:endParaRPr lang="en-US" sz="2400" dirty="0"/>
          </a:p>
          <a:p>
            <a:r>
              <a:rPr lang="en-US" sz="2400" dirty="0"/>
              <a:t>o You can help plan or review your school’s Title I program.</a:t>
            </a:r>
          </a:p>
          <a:p>
            <a:r>
              <a:rPr lang="en-US" sz="2400" dirty="0"/>
              <a:t>o You can help develop your school’s plans for how parents and schools can work together (its parent involvement policy and its compact).</a:t>
            </a:r>
          </a:p>
          <a:p>
            <a:pPr marL="342900" indent="-342900">
              <a:buFontTx/>
              <a:buChar char="•"/>
            </a:pPr>
            <a:r>
              <a:rPr lang="en-US" sz="2400" dirty="0"/>
              <a:t>You can work on the committee that reviews your state’s Title I policies.</a:t>
            </a:r>
          </a:p>
          <a:p>
            <a:pPr marL="285750" indent="-285750">
              <a:buFontTx/>
              <a:buChar char="•"/>
            </a:pPr>
            <a:endParaRPr lang="en-US" sz="2400" dirty="0"/>
          </a:p>
          <a:p>
            <a:pPr marL="285750" indent="-285750">
              <a:buFontTx/>
              <a:buChar char="•"/>
            </a:pPr>
            <a:endParaRPr lang="en-US" dirty="0"/>
          </a:p>
        </p:txBody>
      </p:sp>
    </p:spTree>
  </p:cSld>
  <p:clrMapOvr>
    <a:masterClrMapping/>
  </p:clrMapOvr>
  <p:transition spd="slow" advClick="0" advTm="14062">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260932"/>
            <a:ext cx="7772400" cy="5139868"/>
          </a:xfrm>
          <a:prstGeom prst="rect">
            <a:avLst/>
          </a:prstGeom>
        </p:spPr>
        <p:txBody>
          <a:bodyPr wrap="square">
            <a:spAutoFit/>
          </a:bodyPr>
          <a:lstStyle/>
          <a:p>
            <a:pPr algn="ctr"/>
            <a:endParaRPr lang="en-US" sz="3200" b="1" dirty="0"/>
          </a:p>
          <a:p>
            <a:pPr algn="ctr"/>
            <a:r>
              <a:rPr lang="en-US" sz="3200" b="1" u="sng" dirty="0"/>
              <a:t>Title I programs generally offer:</a:t>
            </a:r>
          </a:p>
          <a:p>
            <a:pPr algn="ctr"/>
            <a:endParaRPr lang="en-US" sz="2400" dirty="0"/>
          </a:p>
          <a:p>
            <a:pPr algn="ctr"/>
            <a:endParaRPr lang="en-US" sz="2400" dirty="0"/>
          </a:p>
          <a:p>
            <a:pPr algn="ctr"/>
            <a:r>
              <a:rPr lang="en-US" sz="2400" dirty="0"/>
              <a:t>Smaller classes</a:t>
            </a:r>
          </a:p>
          <a:p>
            <a:pPr algn="ctr"/>
            <a:r>
              <a:rPr lang="en-US" sz="2400" dirty="0"/>
              <a:t>Additional teachers and assistants</a:t>
            </a:r>
          </a:p>
          <a:p>
            <a:pPr algn="ctr"/>
            <a:r>
              <a:rPr lang="en-US" sz="2400" dirty="0"/>
              <a:t>Additional training of school staff</a:t>
            </a:r>
          </a:p>
          <a:p>
            <a:pPr algn="ctr"/>
            <a:r>
              <a:rPr lang="en-US" sz="2400" dirty="0"/>
              <a:t>Extra time for instruction</a:t>
            </a:r>
          </a:p>
          <a:p>
            <a:pPr algn="ctr"/>
            <a:r>
              <a:rPr lang="en-US" sz="2400" dirty="0"/>
              <a:t>A variety of teaching methods and materials</a:t>
            </a:r>
          </a:p>
          <a:p>
            <a:pPr algn="ctr"/>
            <a:r>
              <a:rPr lang="en-US" sz="2400" dirty="0"/>
              <a:t>Counseling and mentoring</a:t>
            </a:r>
          </a:p>
          <a:p>
            <a:pPr algn="ctr"/>
            <a:endParaRPr lang="en-US" sz="2400" dirty="0"/>
          </a:p>
          <a:p>
            <a:pPr algn="ctr"/>
            <a:endParaRPr lang="en-US" sz="2400" dirty="0"/>
          </a:p>
          <a:p>
            <a:pPr algn="ctr"/>
            <a:endParaRPr lang="en-US" sz="2400" dirty="0"/>
          </a:p>
        </p:txBody>
      </p:sp>
    </p:spTree>
  </p:cSld>
  <p:clrMapOvr>
    <a:masterClrMapping/>
  </p:clrMapOvr>
  <p:transition spd="slow" advClick="0" advTm="14062">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990600"/>
            <a:ext cx="5334000" cy="4616649"/>
          </a:xfrm>
          <a:prstGeom prst="rect">
            <a:avLst/>
          </a:prstGeom>
        </p:spPr>
        <p:txBody>
          <a:bodyPr wrap="square">
            <a:spAutoFit/>
          </a:bodyPr>
          <a:lstStyle/>
          <a:p>
            <a:r>
              <a:rPr lang="en-US" sz="3600" b="1" dirty="0"/>
              <a:t>The School’s Title I program is reviewed…….</a:t>
            </a:r>
          </a:p>
          <a:p>
            <a:endParaRPr lang="en-US" sz="2800" b="1" dirty="0"/>
          </a:p>
          <a:p>
            <a:endParaRPr lang="en-US" sz="2800" b="1" dirty="0"/>
          </a:p>
          <a:p>
            <a:r>
              <a:rPr lang="en-US" sz="2800" dirty="0"/>
              <a:t>each year by administrators, teachers and parents. If goals have not been met, the plans must be revised.</a:t>
            </a:r>
          </a:p>
          <a:p>
            <a:endParaRPr lang="en-US" dirty="0"/>
          </a:p>
        </p:txBody>
      </p:sp>
    </p:spTree>
    <p:custDataLst>
      <p:tags r:id="rId1"/>
    </p:custDataLst>
  </p:cSld>
  <p:clrMapOvr>
    <a:masterClrMapping/>
  </p:clrMapOvr>
  <p:transition spd="slow" advClick="0" advTm="14062">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38400" y="533400"/>
            <a:ext cx="5029200" cy="369332"/>
          </a:xfrm>
          <a:prstGeom prst="rect">
            <a:avLst/>
          </a:prstGeom>
        </p:spPr>
        <p:txBody>
          <a:bodyPr wrap="square">
            <a:spAutoFit/>
          </a:bodyPr>
          <a:lstStyle/>
          <a:p>
            <a:pPr algn="ctr"/>
            <a:r>
              <a:rPr lang="en-US" b="1" u="sng" dirty="0"/>
              <a:t>Policies for Family Engagement</a:t>
            </a:r>
            <a:endParaRPr lang="en-US" u="sng" dirty="0"/>
          </a:p>
        </p:txBody>
      </p:sp>
      <p:sp>
        <p:nvSpPr>
          <p:cNvPr id="3" name="Rectangle 2"/>
          <p:cNvSpPr/>
          <p:nvPr/>
        </p:nvSpPr>
        <p:spPr>
          <a:xfrm>
            <a:off x="1981200" y="914400"/>
            <a:ext cx="5486400" cy="923330"/>
          </a:xfrm>
          <a:prstGeom prst="rect">
            <a:avLst/>
          </a:prstGeom>
        </p:spPr>
        <p:txBody>
          <a:bodyPr wrap="square">
            <a:spAutoFit/>
          </a:bodyPr>
          <a:lstStyle/>
          <a:p>
            <a:r>
              <a:rPr lang="en-US" dirty="0"/>
              <a:t>Brownsville Road Elementary School’s handbook contains our Family Engagement Plan. All parents received the handbook during registration .</a:t>
            </a:r>
          </a:p>
        </p:txBody>
      </p:sp>
      <p:sp>
        <p:nvSpPr>
          <p:cNvPr id="4" name="Rectangle 3"/>
          <p:cNvSpPr/>
          <p:nvPr/>
        </p:nvSpPr>
        <p:spPr>
          <a:xfrm>
            <a:off x="762000" y="1905000"/>
            <a:ext cx="7391400" cy="1200329"/>
          </a:xfrm>
          <a:prstGeom prst="rect">
            <a:avLst/>
          </a:prstGeom>
        </p:spPr>
        <p:txBody>
          <a:bodyPr wrap="square">
            <a:spAutoFit/>
          </a:bodyPr>
          <a:lstStyle/>
          <a:p>
            <a:pPr algn="ctr"/>
            <a:r>
              <a:rPr lang="en-US" b="1" u="sng" dirty="0"/>
              <a:t>Reporting Pupil Progress</a:t>
            </a:r>
          </a:p>
          <a:p>
            <a:r>
              <a:rPr lang="en-US" dirty="0"/>
              <a:t>Brownsville Road will convene a number of parent meetings with flexible times to discuss the forms of academic assessment used to measure student progress.</a:t>
            </a:r>
          </a:p>
        </p:txBody>
      </p:sp>
      <p:sp>
        <p:nvSpPr>
          <p:cNvPr id="5" name="Rectangle 4"/>
          <p:cNvSpPr/>
          <p:nvPr/>
        </p:nvSpPr>
        <p:spPr>
          <a:xfrm>
            <a:off x="685800" y="3200400"/>
            <a:ext cx="7315200" cy="1477328"/>
          </a:xfrm>
          <a:prstGeom prst="rect">
            <a:avLst/>
          </a:prstGeom>
        </p:spPr>
        <p:txBody>
          <a:bodyPr wrap="square">
            <a:spAutoFit/>
          </a:bodyPr>
          <a:lstStyle/>
          <a:p>
            <a:pPr algn="ctr"/>
            <a:r>
              <a:rPr lang="en-US" b="1" u="sng" dirty="0"/>
              <a:t>Parent Conferences</a:t>
            </a:r>
          </a:p>
          <a:p>
            <a:r>
              <a:rPr lang="en-US" dirty="0"/>
              <a:t>Brownsville Road will hold parent conferences where the progress of students will be discussed and explained. Teachers will schedule meetings before school, during their planning time, and after school to accommodate parent schedules.</a:t>
            </a:r>
          </a:p>
        </p:txBody>
      </p:sp>
      <p:sp>
        <p:nvSpPr>
          <p:cNvPr id="6" name="Rectangle 5"/>
          <p:cNvSpPr/>
          <p:nvPr/>
        </p:nvSpPr>
        <p:spPr>
          <a:xfrm>
            <a:off x="762000" y="5257800"/>
            <a:ext cx="6858000" cy="646331"/>
          </a:xfrm>
          <a:prstGeom prst="rect">
            <a:avLst/>
          </a:prstGeom>
        </p:spPr>
        <p:txBody>
          <a:bodyPr wrap="square">
            <a:spAutoFit/>
          </a:bodyPr>
          <a:lstStyle/>
          <a:p>
            <a:r>
              <a:rPr lang="en-US" dirty="0"/>
              <a:t>The SIP is updated yearly to meet the needs of the students at Brownsville Road.</a:t>
            </a:r>
          </a:p>
        </p:txBody>
      </p:sp>
      <p:sp>
        <p:nvSpPr>
          <p:cNvPr id="8" name="Rectangle 7"/>
          <p:cNvSpPr/>
          <p:nvPr/>
        </p:nvSpPr>
        <p:spPr>
          <a:xfrm>
            <a:off x="2895600" y="4953000"/>
            <a:ext cx="3746538" cy="369332"/>
          </a:xfrm>
          <a:prstGeom prst="rect">
            <a:avLst/>
          </a:prstGeom>
        </p:spPr>
        <p:txBody>
          <a:bodyPr wrap="none">
            <a:spAutoFit/>
          </a:bodyPr>
          <a:lstStyle/>
          <a:p>
            <a:r>
              <a:rPr lang="en-US" b="1" u="sng" dirty="0"/>
              <a:t>SCHOOL IMPROVEMENT PLAN</a:t>
            </a:r>
            <a:endParaRPr lang="en-US" u="sng" dirty="0"/>
          </a:p>
        </p:txBody>
      </p:sp>
    </p:spTree>
    <p:custDataLst>
      <p:tags r:id="rId1"/>
    </p:custDataLst>
  </p:cSld>
  <p:clrMapOvr>
    <a:masterClrMapping/>
  </p:clrMapOvr>
  <p:transition spd="slow" advClick="0" advTm="14062">
    <p:wipe/>
  </p:transition>
</p:sld>
</file>

<file path=ppt/tags/tag1.xml><?xml version="1.0" encoding="utf-8"?>
<p:tagLst xmlns:a="http://schemas.openxmlformats.org/drawingml/2006/main" xmlns:r="http://schemas.openxmlformats.org/officeDocument/2006/relationships" xmlns:p="http://schemas.openxmlformats.org/presentationml/2006/main">
  <p:tag name="_|QOMOQUESTION" val="&lt;?xml version=&quot;1.0&quot;?&gt;&#10;&lt;Question xmlns:xsd=&quot;http://www.w3.org/2001/XMLSchema&quot; xmlns:xsi=&quot;http://www.w3.org/2001/XMLSchema-instance&quot;&gt;&#10;  &lt;Timer&gt;30&lt;/Timer&gt;&#10;  &lt;Answer /&gt;&#10;  &lt;Point&gt;10&lt;/Point&gt;&#10;  &lt;ID&gt;5bd53edb-19fd-48e7-925c-e276580b2acf&lt;/ID&gt;&#10;  &lt;No&gt;0&lt;/No&gt;&#10;  &lt;Options&gt;&#10;    &lt;Option&gt;&#10;      &lt;IsCorrect&gt;false&lt;/IsCorrect&gt;&#10;      &lt;ID&gt;1&lt;/ID&gt;&#10;      &lt;Text /&gt;&#10;      &lt;Point&gt;1&lt;/Point&gt;&#10;    &lt;/Option&gt;&#10;    &lt;Option&gt;&#10;      &lt;IsCorrect&gt;false&lt;/IsCorrect&gt;&#10;      &lt;ID&gt;2&lt;/ID&gt;&#10;      &lt;Text /&gt;&#10;      &lt;Point&gt;2&lt;/Point&gt;&#10;    &lt;/Option&gt;&#10;  &lt;/Options&gt;&#10;  &lt;Type&gt;2&lt;/Type&gt;&#10;  &lt;Mode&gt;0&lt;/Mode&gt;&#10;  &lt;FOption&gt;0&lt;/FOption&gt;&#10;&lt;/Question&gt;"/>
</p:tagLst>
</file>

<file path=ppt/tags/tag10.xml><?xml version="1.0" encoding="utf-8"?>
<p:tagLst xmlns:a="http://schemas.openxmlformats.org/drawingml/2006/main" xmlns:r="http://schemas.openxmlformats.org/officeDocument/2006/relationships" xmlns:p="http://schemas.openxmlformats.org/presentationml/2006/main">
  <p:tag name="_|QOMOQUESTION" val="&lt;?xml version=&quot;1.0&quot;?&gt;&#10;&lt;Question xmlns:xsd=&quot;http://www.w3.org/2001/XMLSchema&quot; xmlns:xsi=&quot;http://www.w3.org/2001/XMLSchema-instance&quot;&gt;&#10;  &lt;Timer&gt;30&lt;/Timer&gt;&#10;  &lt;Answer /&gt;&#10;  &lt;Point&gt;10&lt;/Point&gt;&#10;  &lt;ID&gt;d555deea-8153-43f9-bb41-c77a64648ca2&lt;/ID&gt;&#10;  &lt;No&gt;0&lt;/No&gt;&#10;  &lt;Options&gt;&#10;    &lt;Option&gt;&#10;      &lt;IsCorrect&gt;false&lt;/IsCorrect&gt;&#10;      &lt;ID&gt;1&lt;/ID&gt;&#10;      &lt;Text /&gt;&#10;      &lt;Point&gt;1&lt;/Point&gt;&#10;    &lt;/Option&gt;&#10;    &lt;Option&gt;&#10;      &lt;IsCorrect&gt;false&lt;/IsCorrect&gt;&#10;      &lt;ID&gt;2&lt;/ID&gt;&#10;      &lt;Text /&gt;&#10;      &lt;Point&gt;2&lt;/Point&gt;&#10;    &lt;/Option&gt;&#10;  &lt;/Options&gt;&#10;  &lt;Text /&gt;&#10;  &lt;Type&gt;2&lt;/Type&gt;&#10;  &lt;Mode&gt;0&lt;/Mode&gt;&#10;  &lt;FOption&gt;0&lt;/FOption&gt;&#10;&lt;/Question&gt;"/>
</p:tagLst>
</file>

<file path=ppt/tags/tag2.xml><?xml version="1.0" encoding="utf-8"?>
<p:tagLst xmlns:a="http://schemas.openxmlformats.org/drawingml/2006/main" xmlns:r="http://schemas.openxmlformats.org/officeDocument/2006/relationships" xmlns:p="http://schemas.openxmlformats.org/presentationml/2006/main">
  <p:tag name="_|QOMOQUESTION" val="&lt;?xml version=&quot;1.0&quot;?&gt;&#10;&lt;Question xmlns:xsd=&quot;http://www.w3.org/2001/XMLSchema&quot; xmlns:xsi=&quot;http://www.w3.org/2001/XMLSchema-instance&quot;&gt;&#10;  &lt;Timer&gt;30&lt;/Timer&gt;&#10;  &lt;Answer /&gt;&#10;  &lt;Point&gt;10&lt;/Point&gt;&#10;  &lt;ID&gt;cb04d7e2-d6f3-4118-a3d0-1fce67be01d8&lt;/ID&gt;&#10;  &lt;No&gt;0&lt;/No&gt;&#10;  &lt;Options&gt;&#10;    &lt;Option&gt;&#10;      &lt;IsCorrect&gt;false&lt;/IsCorrect&gt;&#10;      &lt;ID&gt;1&lt;/ID&gt;&#10;      &lt;Text /&gt;&#10;      &lt;Point&gt;1&lt;/Point&gt;&#10;    &lt;/Option&gt;&#10;    &lt;Option&gt;&#10;      &lt;IsCorrect&gt;false&lt;/IsCorrect&gt;&#10;      &lt;ID&gt;2&lt;/ID&gt;&#10;      &lt;Text /&gt;&#10;      &lt;Point&gt;2&lt;/Point&gt;&#10;    &lt;/Option&gt;&#10;  &lt;/Options&gt;&#10;  &lt;Text /&gt;&#10;  &lt;Type&gt;2&lt;/Type&gt;&#10;  &lt;Mode&gt;0&lt;/Mode&gt;&#10;  &lt;FOption&gt;0&lt;/FOption&gt;&#10;&lt;/Question&gt;"/>
</p:tagLst>
</file>

<file path=ppt/tags/tag3.xml><?xml version="1.0" encoding="utf-8"?>
<p:tagLst xmlns:a="http://schemas.openxmlformats.org/drawingml/2006/main" xmlns:r="http://schemas.openxmlformats.org/officeDocument/2006/relationships" xmlns:p="http://schemas.openxmlformats.org/presentationml/2006/main">
  <p:tag name="_|QOMOQUESTION" val="&lt;?xml version=&quot;1.0&quot;?&gt;&#10;&lt;Question xmlns:xsd=&quot;http://www.w3.org/2001/XMLSchema&quot; xmlns:xsi=&quot;http://www.w3.org/2001/XMLSchema-instance&quot;&gt;&#10;  &lt;Timer&gt;30&lt;/Timer&gt;&#10;  &lt;Answer /&gt;&#10;  &lt;Point&gt;10&lt;/Point&gt;&#10;  &lt;ID&gt;cc2507da-6550-4897-b2f7-9590438105e9&lt;/ID&gt;&#10;  &lt;No&gt;0&lt;/No&gt;&#10;  &lt;Options&gt;&#10;    &lt;Option&gt;&#10;      &lt;IsCorrect&gt;false&lt;/IsCorrect&gt;&#10;      &lt;ID&gt;1&lt;/ID&gt;&#10;      &lt;Text /&gt;&#10;      &lt;Point&gt;1&lt;/Point&gt;&#10;    &lt;/Option&gt;&#10;    &lt;Option&gt;&#10;      &lt;IsCorrect&gt;false&lt;/IsCorrect&gt;&#10;      &lt;ID&gt;2&lt;/ID&gt;&#10;      &lt;Text /&gt;&#10;      &lt;Point&gt;2&lt;/Point&gt;&#10;    &lt;/Option&gt;&#10;  &lt;/Options&gt;&#10;  &lt;Text /&gt;&#10;  &lt;Type&gt;2&lt;/Type&gt;&#10;  &lt;Mode&gt;0&lt;/Mode&gt;&#10;  &lt;FOption&gt;0&lt;/FOption&gt;&#10;&lt;/Question&gt;"/>
</p:tagLst>
</file>

<file path=ppt/tags/tag4.xml><?xml version="1.0" encoding="utf-8"?>
<p:tagLst xmlns:a="http://schemas.openxmlformats.org/drawingml/2006/main" xmlns:r="http://schemas.openxmlformats.org/officeDocument/2006/relationships" xmlns:p="http://schemas.openxmlformats.org/presentationml/2006/main">
  <p:tag name="_|QOMOQUESTION" val="&lt;?xml version=&quot;1.0&quot;?&gt;&#10;&lt;Question xmlns:xsd=&quot;http://www.w3.org/2001/XMLSchema&quot; xmlns:xsi=&quot;http://www.w3.org/2001/XMLSchema-instance&quot;&gt;&#10;  &lt;Timer&gt;30&lt;/Timer&gt;&#10;  &lt;Answer /&gt;&#10;  &lt;Point&gt;10&lt;/Point&gt;&#10;  &lt;ID&gt;489c57bf-8d36-474e-a2b4-2b0fd4f88dd1&lt;/ID&gt;&#10;  &lt;No&gt;0&lt;/No&gt;&#10;  &lt;Options&gt;&#10;    &lt;Option&gt;&#10;      &lt;IsCorrect&gt;false&lt;/IsCorrect&gt;&#10;      &lt;ID&gt;1&lt;/ID&gt;&#10;      &lt;Text /&gt;&#10;      &lt;Point&gt;1&lt;/Point&gt;&#10;    &lt;/Option&gt;&#10;    &lt;Option&gt;&#10;      &lt;IsCorrect&gt;false&lt;/IsCorrect&gt;&#10;      &lt;ID&gt;2&lt;/ID&gt;&#10;      &lt;Text /&gt;&#10;      &lt;Point&gt;2&lt;/Point&gt;&#10;    &lt;/Option&gt;&#10;  &lt;/Options&gt;&#10;  &lt;Text /&gt;&#10;  &lt;Type&gt;2&lt;/Type&gt;&#10;  &lt;Mode&gt;0&lt;/Mode&gt;&#10;  &lt;FOption&gt;0&lt;/FOption&gt;&#10;&lt;/Question&gt;"/>
</p:tagLst>
</file>

<file path=ppt/tags/tag5.xml><?xml version="1.0" encoding="utf-8"?>
<p:tagLst xmlns:a="http://schemas.openxmlformats.org/drawingml/2006/main" xmlns:r="http://schemas.openxmlformats.org/officeDocument/2006/relationships" xmlns:p="http://schemas.openxmlformats.org/presentationml/2006/main">
  <p:tag name="_|QOMOQUESTION" val="&lt;?xml version=&quot;1.0&quot;?&gt;&#10;&lt;Question xmlns:xsd=&quot;http://www.w3.org/2001/XMLSchema&quot; xmlns:xsi=&quot;http://www.w3.org/2001/XMLSchema-instance&quot;&gt;&#10;  &lt;Timer&gt;30&lt;/Timer&gt;&#10;  &lt;Answer /&gt;&#10;  &lt;Point&gt;10&lt;/Point&gt;&#10;  &lt;ID&gt;24497571-71e0-4cf7-bf05-69369a8142f3&lt;/ID&gt;&#10;  &lt;No&gt;0&lt;/No&gt;&#10;  &lt;Options&gt;&#10;    &lt;Option&gt;&#10;      &lt;IsCorrect&gt;false&lt;/IsCorrect&gt;&#10;      &lt;ID&gt;1&lt;/ID&gt;&#10;      &lt;Text /&gt;&#10;      &lt;Point&gt;1&lt;/Point&gt;&#10;    &lt;/Option&gt;&#10;    &lt;Option&gt;&#10;      &lt;IsCorrect&gt;false&lt;/IsCorrect&gt;&#10;      &lt;ID&gt;2&lt;/ID&gt;&#10;      &lt;Text /&gt;&#10;      &lt;Point&gt;2&lt;/Point&gt;&#10;    &lt;/Option&gt;&#10;  &lt;/Options&gt;&#10;  &lt;Text /&gt;&#10;  &lt;Type&gt;2&lt;/Type&gt;&#10;  &lt;Mode&gt;0&lt;/Mode&gt;&#10;  &lt;FOption&gt;0&lt;/FOption&gt;&#10;&lt;/Question&gt;"/>
</p:tagLst>
</file>

<file path=ppt/tags/tag6.xml><?xml version="1.0" encoding="utf-8"?>
<p:tagLst xmlns:a="http://schemas.openxmlformats.org/drawingml/2006/main" xmlns:r="http://schemas.openxmlformats.org/officeDocument/2006/relationships" xmlns:p="http://schemas.openxmlformats.org/presentationml/2006/main">
  <p:tag name="_|QOMOQUESTION" val="&lt;?xml version=&quot;1.0&quot;?&gt;&#10;&lt;Question xmlns:xsd=&quot;http://www.w3.org/2001/XMLSchema&quot; xmlns:xsi=&quot;http://www.w3.org/2001/XMLSchema-instance&quot;&gt;&#10;  &lt;Timer&gt;30&lt;/Timer&gt;&#10;  &lt;Answer /&gt;&#10;  &lt;Point&gt;10&lt;/Point&gt;&#10;  &lt;ID&gt;41842693-3a5c-47b5-946e-c07c4f326b03&lt;/ID&gt;&#10;  &lt;No&gt;0&lt;/No&gt;&#10;  &lt;Options&gt;&#10;    &lt;Option&gt;&#10;      &lt;IsCorrect&gt;false&lt;/IsCorrect&gt;&#10;      &lt;ID&gt;1&lt;/ID&gt;&#10;      &lt;Text /&gt;&#10;      &lt;Point&gt;1&lt;/Point&gt;&#10;    &lt;/Option&gt;&#10;    &lt;Option&gt;&#10;      &lt;IsCorrect&gt;false&lt;/IsCorrect&gt;&#10;      &lt;ID&gt;2&lt;/ID&gt;&#10;      &lt;Text /&gt;&#10;      &lt;Point&gt;2&lt;/Point&gt;&#10;    &lt;/Option&gt;&#10;  &lt;/Options&gt;&#10;  &lt;Text /&gt;&#10;  &lt;Type&gt;2&lt;/Type&gt;&#10;  &lt;Mode&gt;0&lt;/Mode&gt;&#10;  &lt;FOption&gt;0&lt;/FOption&gt;&#10;&lt;/Question&gt;"/>
</p:tagLst>
</file>

<file path=ppt/tags/tag7.xml><?xml version="1.0" encoding="utf-8"?>
<p:tagLst xmlns:a="http://schemas.openxmlformats.org/drawingml/2006/main" xmlns:r="http://schemas.openxmlformats.org/officeDocument/2006/relationships" xmlns:p="http://schemas.openxmlformats.org/presentationml/2006/main">
  <p:tag name="_|QOMOQUESTION" val="&lt;?xml version=&quot;1.0&quot;?&gt;&#10;&lt;Question xmlns:xsd=&quot;http://www.w3.org/2001/XMLSchema&quot; xmlns:xsi=&quot;http://www.w3.org/2001/XMLSchema-instance&quot;&gt;&#10;  &lt;Timer&gt;30&lt;/Timer&gt;&#10;  &lt;Answer /&gt;&#10;  &lt;Point&gt;10&lt;/Point&gt;&#10;  &lt;ID&gt;d9b6351e-f06e-40d5-9c2f-fa75f4b96474&lt;/ID&gt;&#10;  &lt;No&gt;0&lt;/No&gt;&#10;  &lt;Options&gt;&#10;    &lt;Option&gt;&#10;      &lt;IsCorrect&gt;false&lt;/IsCorrect&gt;&#10;      &lt;ID&gt;1&lt;/ID&gt;&#10;      &lt;Text /&gt;&#10;      &lt;Point&gt;1&lt;/Point&gt;&#10;    &lt;/Option&gt;&#10;    &lt;Option&gt;&#10;      &lt;IsCorrect&gt;false&lt;/IsCorrect&gt;&#10;      &lt;ID&gt;2&lt;/ID&gt;&#10;      &lt;Text /&gt;&#10;      &lt;Point&gt;2&lt;/Point&gt;&#10;    &lt;/Option&gt;&#10;  &lt;/Options&gt;&#10;  &lt;Text /&gt;&#10;  &lt;Type&gt;2&lt;/Type&gt;&#10;  &lt;Mode&gt;0&lt;/Mode&gt;&#10;  &lt;FOption&gt;0&lt;/FOption&gt;&#10;&lt;/Question&gt;"/>
</p:tagLst>
</file>

<file path=ppt/tags/tag8.xml><?xml version="1.0" encoding="utf-8"?>
<p:tagLst xmlns:a="http://schemas.openxmlformats.org/drawingml/2006/main" xmlns:r="http://schemas.openxmlformats.org/officeDocument/2006/relationships" xmlns:p="http://schemas.openxmlformats.org/presentationml/2006/main">
  <p:tag name="_|QOMOQUESTION" val="&lt;?xml version=&quot;1.0&quot;?&gt;&#10;&lt;Question xmlns:xsd=&quot;http://www.w3.org/2001/XMLSchema&quot; xmlns:xsi=&quot;http://www.w3.org/2001/XMLSchema-instance&quot;&gt;&#10;  &lt;Timer&gt;30&lt;/Timer&gt;&#10;  &lt;Answer /&gt;&#10;  &lt;Point&gt;10&lt;/Point&gt;&#10;  &lt;ID&gt;220cda1e-4532-4817-a650-ac9357517e41&lt;/ID&gt;&#10;  &lt;No&gt;0&lt;/No&gt;&#10;  &lt;Options&gt;&#10;    &lt;Option&gt;&#10;      &lt;IsCorrect&gt;false&lt;/IsCorrect&gt;&#10;      &lt;ID&gt;1&lt;/ID&gt;&#10;      &lt;Text /&gt;&#10;      &lt;Point&gt;1&lt;/Point&gt;&#10;    &lt;/Option&gt;&#10;    &lt;Option&gt;&#10;      &lt;IsCorrect&gt;false&lt;/IsCorrect&gt;&#10;      &lt;ID&gt;2&lt;/ID&gt;&#10;      &lt;Text /&gt;&#10;      &lt;Point&gt;2&lt;/Point&gt;&#10;    &lt;/Option&gt;&#10;  &lt;/Options&gt;&#10;  &lt;Text /&gt;&#10;  &lt;Type&gt;2&lt;/Type&gt;&#10;  &lt;Mode&gt;0&lt;/Mode&gt;&#10;  &lt;FOption&gt;0&lt;/FOption&gt;&#10;&lt;/Question&gt;"/>
</p:tagLst>
</file>

<file path=ppt/tags/tag9.xml><?xml version="1.0" encoding="utf-8"?>
<p:tagLst xmlns:a="http://schemas.openxmlformats.org/drawingml/2006/main" xmlns:r="http://schemas.openxmlformats.org/officeDocument/2006/relationships" xmlns:p="http://schemas.openxmlformats.org/presentationml/2006/main">
  <p:tag name="_|QOMOQUESTION" val="&lt;?xml version=&quot;1.0&quot;?&gt;&#10;&lt;Question xmlns:xsd=&quot;http://www.w3.org/2001/XMLSchema&quot; xmlns:xsi=&quot;http://www.w3.org/2001/XMLSchema-instance&quot;&gt;&#10;  &lt;Timer&gt;30&lt;/Timer&gt;&#10;  &lt;Answer /&gt;&#10;  &lt;Point&gt;10&lt;/Point&gt;&#10;  &lt;ID&gt;2f851ebd-8edf-4c07-bf76-4752de598a33&lt;/ID&gt;&#10;  &lt;No&gt;0&lt;/No&gt;&#10;  &lt;Options&gt;&#10;    &lt;Option&gt;&#10;      &lt;IsCorrect&gt;false&lt;/IsCorrect&gt;&#10;      &lt;ID&gt;1&lt;/ID&gt;&#10;      &lt;Text /&gt;&#10;      &lt;Point&gt;1&lt;/Point&gt;&#10;    &lt;/Option&gt;&#10;    &lt;Option&gt;&#10;      &lt;IsCorrect&gt;false&lt;/IsCorrect&gt;&#10;      &lt;ID&gt;2&lt;/ID&gt;&#10;      &lt;Text /&gt;&#10;      &lt;Point&gt;2&lt;/Point&gt;&#10;    &lt;/Option&gt;&#10;  &lt;/Options&gt;&#10;  &lt;Text /&gt;&#10;  &lt;Type&gt;2&lt;/Type&gt;&#10;  &lt;Mode&gt;0&lt;/Mode&gt;&#10;  &lt;FOption&gt;0&lt;/FOption&gt;&#10;&lt;/Question&gt;"/>
</p:tagLst>
</file>

<file path=ppt/theme/theme1.xml><?xml version="1.0" encoding="utf-8"?>
<a:theme xmlns:a="http://schemas.openxmlformats.org/drawingml/2006/main" name="Bubbles">
  <a:themeElements>
    <a:clrScheme name="Bubbles">
      <a:dk1>
        <a:srgbClr val="0C002C"/>
      </a:dk1>
      <a:lt1>
        <a:srgbClr val="FFFFFF"/>
      </a:lt1>
      <a:dk2>
        <a:srgbClr val="236626"/>
      </a:dk2>
      <a:lt2>
        <a:srgbClr val="D7C8FE"/>
      </a:lt2>
      <a:accent1>
        <a:srgbClr val="4203E7"/>
      </a:accent1>
      <a:accent2>
        <a:srgbClr val="842F73"/>
      </a:accent2>
      <a:accent3>
        <a:srgbClr val="7532A8"/>
      </a:accent3>
      <a:accent4>
        <a:srgbClr val="F7A107"/>
      </a:accent4>
      <a:accent5>
        <a:srgbClr val="C86DCF"/>
      </a:accent5>
      <a:accent6>
        <a:srgbClr val="E6B500"/>
      </a:accent6>
      <a:hlink>
        <a:srgbClr val="FFDE66"/>
      </a:hlink>
      <a:folHlink>
        <a:srgbClr val="D490C5"/>
      </a:folHlink>
    </a:clrScheme>
    <a:fontScheme name="Bubbles">
      <a:majorFont>
        <a:latin typeface="Impact"/>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mic Sans M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Bubbles">
      <a:fillStyleLst>
        <a:solidFill>
          <a:schemeClr val="phClr"/>
        </a:solidFill>
        <a:gradFill rotWithShape="1">
          <a:gsLst>
            <a:gs pos="0">
              <a:schemeClr val="phClr">
                <a:tint val="50000"/>
                <a:alpha val="85000"/>
                <a:satMod val="150000"/>
              </a:schemeClr>
            </a:gs>
            <a:gs pos="35000">
              <a:schemeClr val="phClr">
                <a:tint val="70000"/>
                <a:shade val="90000"/>
                <a:alpha val="85000"/>
                <a:satMod val="200000"/>
              </a:schemeClr>
            </a:gs>
            <a:gs pos="100000">
              <a:schemeClr val="phClr">
                <a:tint val="90000"/>
                <a:shade val="100000"/>
                <a:alpha val="85000"/>
                <a:satMod val="250000"/>
              </a:schemeClr>
            </a:gs>
          </a:gsLst>
          <a:lin ang="0" scaled="1"/>
        </a:gradFill>
        <a:gradFill rotWithShape="1">
          <a:gsLst>
            <a:gs pos="0">
              <a:schemeClr val="phClr">
                <a:shade val="40000"/>
                <a:satMod val="115000"/>
              </a:schemeClr>
            </a:gs>
            <a:gs pos="80000">
              <a:schemeClr val="phClr">
                <a:shade val="90000"/>
                <a:satMod val="130000"/>
              </a:schemeClr>
            </a:gs>
            <a:gs pos="100000">
              <a:schemeClr val="phClr">
                <a:shade val="100000"/>
                <a:satMod val="150000"/>
              </a:schemeClr>
            </a:gs>
          </a:gsLst>
          <a:lin ang="7800000" scaled="0"/>
        </a:gradFill>
      </a:fillStyleLst>
      <a:lnStyleLst>
        <a:ln w="25400" cap="flat" cmpd="sng" algn="ctr">
          <a:solidFill>
            <a:schemeClr val="phClr">
              <a:shade val="95000"/>
              <a:satMod val="105000"/>
            </a:schemeClr>
          </a:solidFill>
          <a:prstDash val="solid"/>
        </a:ln>
        <a:ln w="44450" cap="flat" cmpd="sng" algn="ctr">
          <a:solidFill>
            <a:schemeClr val="phClr">
              <a:alpha val="80000"/>
              <a:satMod val="110000"/>
            </a:schemeClr>
          </a:solidFill>
          <a:prstDash val="solid"/>
        </a:ln>
        <a:ln w="63500" cap="flat" cmpd="sng" algn="ctr">
          <a:solidFill>
            <a:schemeClr val="phClr">
              <a:alpha val="80000"/>
              <a:satMod val="115000"/>
            </a:schemeClr>
          </a:solidFill>
          <a:prstDash val="solid"/>
        </a:ln>
      </a:lnStyleLst>
      <a:effectStyleLst>
        <a:effectStyle>
          <a:effectLst>
            <a:innerShdw blurRad="50800" dist="25400" dir="13500000">
              <a:srgbClr val="FFFFFF">
                <a:alpha val="75000"/>
              </a:srgbClr>
            </a:innerShdw>
          </a:effectLst>
        </a:effectStyle>
        <a:effectStyle>
          <a:effectLst>
            <a:innerShdw blurRad="76200" dist="25400" dir="13500000">
              <a:srgbClr val="FFFFFF">
                <a:alpha val="75000"/>
              </a:srgbClr>
            </a:innerShdw>
            <a:reflection blurRad="63500" stA="35000" endPos="35000" dist="12700" dir="5400000" sy="-100000" rotWithShape="0"/>
          </a:effectLst>
        </a:effectStyle>
        <a:effectStyle>
          <a:effectLst>
            <a:reflection blurRad="63500" stA="35000" endPos="35000" dist="12700" dir="5400000" sy="-100000" rotWithShape="0"/>
          </a:effectLst>
          <a:scene3d>
            <a:camera prst="orthographicFront">
              <a:rot lat="0" lon="0" rev="0"/>
            </a:camera>
            <a:lightRig rig="balanced" dir="bl">
              <a:rot lat="0" lon="0" rev="7800000"/>
            </a:lightRig>
          </a:scene3d>
          <a:sp3d prstMaterial="translucentPowder">
            <a:bevelT h="50800"/>
          </a:sp3d>
        </a:effectStyle>
      </a:effectStyleLst>
      <a:bgFillStyleLst>
        <a:solidFill>
          <a:schemeClr val="phClr"/>
        </a:solidFill>
        <a:gradFill>
          <a:gsLst>
            <a:gs pos="0">
              <a:schemeClr val="phClr">
                <a:shade val="80000"/>
                <a:satMod val="125000"/>
              </a:schemeClr>
            </a:gs>
            <a:gs pos="100000">
              <a:schemeClr val="phClr">
                <a:tint val="100000"/>
                <a:satMod val="125000"/>
                <a:lumOff val="40000"/>
                <a:lumMod val="100000"/>
              </a:schemeClr>
            </a:gs>
          </a:gsLst>
          <a:lin ang="7800000" scaled="1"/>
        </a:gradFill>
        <a:gradFill rotWithShape="1">
          <a:gsLst>
            <a:gs pos="0">
              <a:schemeClr val="phClr">
                <a:shade val="95000"/>
                <a:lumMod val="95000"/>
              </a:schemeClr>
            </a:gs>
            <a:gs pos="60000">
              <a:schemeClr val="phClr">
                <a:satMod val="125000"/>
                <a:lumOff val="10000"/>
                <a:lumMod val="100000"/>
              </a:schemeClr>
            </a:gs>
            <a:gs pos="100000">
              <a:schemeClr val="phClr">
                <a:shade val="95000"/>
                <a:satMod val="135000"/>
                <a:lumOff val="50000"/>
                <a:lumMod val="100000"/>
              </a:schemeClr>
            </a:gs>
          </a:gsLst>
          <a:lin ang="0" scaled="1"/>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Elemental.thmx</Template>
  <TotalTime>586</TotalTime>
  <Words>1139</Words>
  <Application>Microsoft Office PowerPoint</Application>
  <PresentationFormat>On-screen Show (4:3)</PresentationFormat>
  <Paragraphs>107</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Comic Sans MS</vt:lpstr>
      <vt:lpstr>Impact</vt:lpstr>
      <vt:lpstr>Wingdings</vt:lpstr>
      <vt:lpstr>Bubbles</vt:lpstr>
      <vt:lpstr>Brownsville Road Optional Elementary</vt:lpstr>
      <vt:lpstr>What is Title I ?</vt:lpstr>
      <vt:lpstr>  You may know Title I by its old name, Chapter 1. But the new Title I is different. It is based on three important ideas: </vt:lpstr>
      <vt:lpstr>PowerPoint Presentation</vt:lpstr>
      <vt:lpstr>PowerPoint Presentation</vt:lpstr>
      <vt:lpstr>PowerPoint Presentation</vt:lpstr>
      <vt:lpstr>PowerPoint Presentation</vt:lpstr>
      <vt:lpstr>PowerPoint Presentation</vt:lpstr>
      <vt:lpstr>PowerPoint Presentation</vt:lpstr>
      <vt:lpstr>Parent’s Right to Know</vt:lpstr>
      <vt:lpstr>All parents will receive information on the following:</vt:lpstr>
      <vt:lpstr>Get to know your child’s school…….</vt:lpstr>
      <vt:lpstr>Attendance</vt:lpstr>
      <vt:lpstr>Arrival and Dismissal Procedures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Brownsville Road Optional Elementary</dc:title>
  <dc:creator>DORSEYRD</dc:creator>
  <cp:lastModifiedBy>ERICA  KONES</cp:lastModifiedBy>
  <cp:revision>53</cp:revision>
  <cp:lastPrinted>2014-09-22T15:45:55Z</cp:lastPrinted>
  <dcterms:created xsi:type="dcterms:W3CDTF">2011-08-15T14:26:12Z</dcterms:created>
  <dcterms:modified xsi:type="dcterms:W3CDTF">2024-12-02T19:04:11Z</dcterms:modified>
</cp:coreProperties>
</file>